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7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1" d="100"/>
          <a:sy n="81" d="100"/>
        </p:scale>
        <p:origin x="46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C87F9D-B4A7-4AAA-8282-EE18FBCA3D1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F351C40A-8983-4F2C-9A86-DBBB83298F4F}">
      <dgm:prSet/>
      <dgm:spPr/>
      <dgm:t>
        <a:bodyPr/>
        <a:lstStyle/>
        <a:p>
          <a:r>
            <a:rPr lang="en-GB"/>
            <a:t>Goal of application was to create an interactive inventory management application </a:t>
          </a:r>
          <a:endParaRPr lang="en-US"/>
        </a:p>
      </dgm:t>
    </dgm:pt>
    <dgm:pt modelId="{3CFD83E5-A11A-4652-80CF-C7F6A1B4E4FD}" type="parTrans" cxnId="{FC17915E-67EF-4E53-BA3F-18F0D8DD913B}">
      <dgm:prSet/>
      <dgm:spPr/>
      <dgm:t>
        <a:bodyPr/>
        <a:lstStyle/>
        <a:p>
          <a:endParaRPr lang="en-US"/>
        </a:p>
      </dgm:t>
    </dgm:pt>
    <dgm:pt modelId="{34019105-9FC7-4A74-9293-CD471C1DBD44}" type="sibTrans" cxnId="{FC17915E-67EF-4E53-BA3F-18F0D8DD913B}">
      <dgm:prSet/>
      <dgm:spPr/>
      <dgm:t>
        <a:bodyPr/>
        <a:lstStyle/>
        <a:p>
          <a:endParaRPr lang="en-US"/>
        </a:p>
      </dgm:t>
    </dgm:pt>
    <dgm:pt modelId="{15395382-9A8B-470E-A962-A4CDC1162832}">
      <dgm:prSet/>
      <dgm:spPr/>
      <dgm:t>
        <a:bodyPr/>
        <a:lstStyle/>
        <a:p>
          <a:r>
            <a:rPr lang="en-GB"/>
            <a:t>Use relational database</a:t>
          </a:r>
          <a:endParaRPr lang="en-US"/>
        </a:p>
      </dgm:t>
    </dgm:pt>
    <dgm:pt modelId="{4B1C8F86-217D-47A0-8ABF-94838CE72F47}" type="parTrans" cxnId="{7E21C543-5A03-4C53-8BEC-D574BA5214F9}">
      <dgm:prSet/>
      <dgm:spPr/>
      <dgm:t>
        <a:bodyPr/>
        <a:lstStyle/>
        <a:p>
          <a:endParaRPr lang="en-US"/>
        </a:p>
      </dgm:t>
    </dgm:pt>
    <dgm:pt modelId="{D8EB2DA4-7A2D-4ECF-8F80-DA4D7172C241}" type="sibTrans" cxnId="{7E21C543-5A03-4C53-8BEC-D574BA5214F9}">
      <dgm:prSet/>
      <dgm:spPr/>
      <dgm:t>
        <a:bodyPr/>
        <a:lstStyle/>
        <a:p>
          <a:endParaRPr lang="en-US"/>
        </a:p>
      </dgm:t>
    </dgm:pt>
    <dgm:pt modelId="{C66A5E71-E532-48A3-899B-4E0EF5A73D1D}">
      <dgm:prSet/>
      <dgm:spPr/>
      <dgm:t>
        <a:bodyPr/>
        <a:lstStyle/>
        <a:p>
          <a:r>
            <a:rPr lang="en-GB"/>
            <a:t>Which could then be accessed and manipulated by users</a:t>
          </a:r>
          <a:endParaRPr lang="en-US"/>
        </a:p>
      </dgm:t>
    </dgm:pt>
    <dgm:pt modelId="{AE71392E-D161-4226-A16D-AF7EF7620915}" type="parTrans" cxnId="{F69972CB-18E6-436B-ACCA-953F808CD7A7}">
      <dgm:prSet/>
      <dgm:spPr/>
      <dgm:t>
        <a:bodyPr/>
        <a:lstStyle/>
        <a:p>
          <a:endParaRPr lang="en-US"/>
        </a:p>
      </dgm:t>
    </dgm:pt>
    <dgm:pt modelId="{81A0ED9E-56A1-4F90-B0FB-B87CD6340D0E}" type="sibTrans" cxnId="{F69972CB-18E6-436B-ACCA-953F808CD7A7}">
      <dgm:prSet/>
      <dgm:spPr/>
      <dgm:t>
        <a:bodyPr/>
        <a:lstStyle/>
        <a:p>
          <a:endParaRPr lang="en-US"/>
        </a:p>
      </dgm:t>
    </dgm:pt>
    <dgm:pt modelId="{7E9F5764-9B92-4447-9D57-DCC48D864347}" type="pres">
      <dgm:prSet presAssocID="{75C87F9D-B4A7-4AAA-8282-EE18FBCA3D15}" presName="root" presStyleCnt="0">
        <dgm:presLayoutVars>
          <dgm:dir/>
          <dgm:resizeHandles val="exact"/>
        </dgm:presLayoutVars>
      </dgm:prSet>
      <dgm:spPr/>
    </dgm:pt>
    <dgm:pt modelId="{15CBB408-74E4-4E4A-BB63-7E533E137376}" type="pres">
      <dgm:prSet presAssocID="{F351C40A-8983-4F2C-9A86-DBBB83298F4F}" presName="compNode" presStyleCnt="0"/>
      <dgm:spPr/>
    </dgm:pt>
    <dgm:pt modelId="{54957410-DECA-4222-A014-08DD79703737}" type="pres">
      <dgm:prSet presAssocID="{F351C40A-8983-4F2C-9A86-DBBB83298F4F}" presName="bgRect" presStyleLbl="bgShp" presStyleIdx="0" presStyleCnt="3"/>
      <dgm:spPr/>
    </dgm:pt>
    <dgm:pt modelId="{5ADB3C9F-C6AD-4424-AB48-23DDE112F7E7}" type="pres">
      <dgm:prSet presAssocID="{F351C40A-8983-4F2C-9A86-DBBB83298F4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3F3C1236-FF71-4146-8CC0-A70C5CB1B32F}" type="pres">
      <dgm:prSet presAssocID="{F351C40A-8983-4F2C-9A86-DBBB83298F4F}" presName="spaceRect" presStyleCnt="0"/>
      <dgm:spPr/>
    </dgm:pt>
    <dgm:pt modelId="{676DE696-0B41-4109-BDF6-93CAE08F52FA}" type="pres">
      <dgm:prSet presAssocID="{F351C40A-8983-4F2C-9A86-DBBB83298F4F}" presName="parTx" presStyleLbl="revTx" presStyleIdx="0" presStyleCnt="3">
        <dgm:presLayoutVars>
          <dgm:chMax val="0"/>
          <dgm:chPref val="0"/>
        </dgm:presLayoutVars>
      </dgm:prSet>
      <dgm:spPr/>
    </dgm:pt>
    <dgm:pt modelId="{4BA640B7-0E1F-48C5-86AC-DC9AD3A4C126}" type="pres">
      <dgm:prSet presAssocID="{34019105-9FC7-4A74-9293-CD471C1DBD44}" presName="sibTrans" presStyleCnt="0"/>
      <dgm:spPr/>
    </dgm:pt>
    <dgm:pt modelId="{5DBD1557-8BB6-4E50-8E82-65FFF8497C65}" type="pres">
      <dgm:prSet presAssocID="{15395382-9A8B-470E-A962-A4CDC1162832}" presName="compNode" presStyleCnt="0"/>
      <dgm:spPr/>
    </dgm:pt>
    <dgm:pt modelId="{372BC50D-30FD-4980-8E91-2239759D54DF}" type="pres">
      <dgm:prSet presAssocID="{15395382-9A8B-470E-A962-A4CDC1162832}" presName="bgRect" presStyleLbl="bgShp" presStyleIdx="1" presStyleCnt="3"/>
      <dgm:spPr/>
    </dgm:pt>
    <dgm:pt modelId="{18DAE297-E4CA-42B9-B8E3-5487DF16466E}" type="pres">
      <dgm:prSet presAssocID="{15395382-9A8B-470E-A962-A4CDC116283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FF116347-818F-43DF-9BAA-BCE267D9E952}" type="pres">
      <dgm:prSet presAssocID="{15395382-9A8B-470E-A962-A4CDC1162832}" presName="spaceRect" presStyleCnt="0"/>
      <dgm:spPr/>
    </dgm:pt>
    <dgm:pt modelId="{77046636-C706-4A7A-AD8C-DE9A616ABE7A}" type="pres">
      <dgm:prSet presAssocID="{15395382-9A8B-470E-A962-A4CDC1162832}" presName="parTx" presStyleLbl="revTx" presStyleIdx="1" presStyleCnt="3">
        <dgm:presLayoutVars>
          <dgm:chMax val="0"/>
          <dgm:chPref val="0"/>
        </dgm:presLayoutVars>
      </dgm:prSet>
      <dgm:spPr/>
    </dgm:pt>
    <dgm:pt modelId="{AD811FB0-31AC-4B76-B3AA-17EE0F226546}" type="pres">
      <dgm:prSet presAssocID="{D8EB2DA4-7A2D-4ECF-8F80-DA4D7172C241}" presName="sibTrans" presStyleCnt="0"/>
      <dgm:spPr/>
    </dgm:pt>
    <dgm:pt modelId="{21555546-A2C5-4CD7-BB9C-C161E1AB3D4B}" type="pres">
      <dgm:prSet presAssocID="{C66A5E71-E532-48A3-899B-4E0EF5A73D1D}" presName="compNode" presStyleCnt="0"/>
      <dgm:spPr/>
    </dgm:pt>
    <dgm:pt modelId="{9555B87C-FA81-41A0-89B7-CBE5FAFBA671}" type="pres">
      <dgm:prSet presAssocID="{C66A5E71-E532-48A3-899B-4E0EF5A73D1D}" presName="bgRect" presStyleLbl="bgShp" presStyleIdx="2" presStyleCnt="3"/>
      <dgm:spPr/>
    </dgm:pt>
    <dgm:pt modelId="{6B2FC3A4-F1FA-446F-B1FC-FFE08141B33C}" type="pres">
      <dgm:prSet presAssocID="{C66A5E71-E532-48A3-899B-4E0EF5A73D1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56EE5019-3BAA-4D18-9420-831D04AF84E3}" type="pres">
      <dgm:prSet presAssocID="{C66A5E71-E532-48A3-899B-4E0EF5A73D1D}" presName="spaceRect" presStyleCnt="0"/>
      <dgm:spPr/>
    </dgm:pt>
    <dgm:pt modelId="{ACA608B4-82B1-4396-93B9-702EB888E671}" type="pres">
      <dgm:prSet presAssocID="{C66A5E71-E532-48A3-899B-4E0EF5A73D1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A1B3F3E-A619-47B9-B9BF-B9E0B39283FC}" type="presOf" srcId="{75C87F9D-B4A7-4AAA-8282-EE18FBCA3D15}" destId="{7E9F5764-9B92-4447-9D57-DCC48D864347}" srcOrd="0" destOrd="0" presId="urn:microsoft.com/office/officeart/2018/2/layout/IconVerticalSolidList"/>
    <dgm:cxn modelId="{FC17915E-67EF-4E53-BA3F-18F0D8DD913B}" srcId="{75C87F9D-B4A7-4AAA-8282-EE18FBCA3D15}" destId="{F351C40A-8983-4F2C-9A86-DBBB83298F4F}" srcOrd="0" destOrd="0" parTransId="{3CFD83E5-A11A-4652-80CF-C7F6A1B4E4FD}" sibTransId="{34019105-9FC7-4A74-9293-CD471C1DBD44}"/>
    <dgm:cxn modelId="{7E21C543-5A03-4C53-8BEC-D574BA5214F9}" srcId="{75C87F9D-B4A7-4AAA-8282-EE18FBCA3D15}" destId="{15395382-9A8B-470E-A962-A4CDC1162832}" srcOrd="1" destOrd="0" parTransId="{4B1C8F86-217D-47A0-8ABF-94838CE72F47}" sibTransId="{D8EB2DA4-7A2D-4ECF-8F80-DA4D7172C241}"/>
    <dgm:cxn modelId="{B486C0A6-9E27-4636-B6A2-37DCE96A381E}" type="presOf" srcId="{C66A5E71-E532-48A3-899B-4E0EF5A73D1D}" destId="{ACA608B4-82B1-4396-93B9-702EB888E671}" srcOrd="0" destOrd="0" presId="urn:microsoft.com/office/officeart/2018/2/layout/IconVerticalSolidList"/>
    <dgm:cxn modelId="{494B91AE-6F02-4EA0-A65E-5B39306EDE37}" type="presOf" srcId="{15395382-9A8B-470E-A962-A4CDC1162832}" destId="{77046636-C706-4A7A-AD8C-DE9A616ABE7A}" srcOrd="0" destOrd="0" presId="urn:microsoft.com/office/officeart/2018/2/layout/IconVerticalSolidList"/>
    <dgm:cxn modelId="{F69972CB-18E6-436B-ACCA-953F808CD7A7}" srcId="{75C87F9D-B4A7-4AAA-8282-EE18FBCA3D15}" destId="{C66A5E71-E532-48A3-899B-4E0EF5A73D1D}" srcOrd="2" destOrd="0" parTransId="{AE71392E-D161-4226-A16D-AF7EF7620915}" sibTransId="{81A0ED9E-56A1-4F90-B0FB-B87CD6340D0E}"/>
    <dgm:cxn modelId="{3EB62EEB-4017-4B84-BFAD-4D3F6EA32DA6}" type="presOf" srcId="{F351C40A-8983-4F2C-9A86-DBBB83298F4F}" destId="{676DE696-0B41-4109-BDF6-93CAE08F52FA}" srcOrd="0" destOrd="0" presId="urn:microsoft.com/office/officeart/2018/2/layout/IconVerticalSolidList"/>
    <dgm:cxn modelId="{C40CDA5C-CC7B-4CA4-A793-E060C85E6A7E}" type="presParOf" srcId="{7E9F5764-9B92-4447-9D57-DCC48D864347}" destId="{15CBB408-74E4-4E4A-BB63-7E533E137376}" srcOrd="0" destOrd="0" presId="urn:microsoft.com/office/officeart/2018/2/layout/IconVerticalSolidList"/>
    <dgm:cxn modelId="{AE9B168C-0519-4BBD-8A14-A52374BEBEFE}" type="presParOf" srcId="{15CBB408-74E4-4E4A-BB63-7E533E137376}" destId="{54957410-DECA-4222-A014-08DD79703737}" srcOrd="0" destOrd="0" presId="urn:microsoft.com/office/officeart/2018/2/layout/IconVerticalSolidList"/>
    <dgm:cxn modelId="{5B23F716-98AF-4DBE-A85C-B2DFAC5F8C2A}" type="presParOf" srcId="{15CBB408-74E4-4E4A-BB63-7E533E137376}" destId="{5ADB3C9F-C6AD-4424-AB48-23DDE112F7E7}" srcOrd="1" destOrd="0" presId="urn:microsoft.com/office/officeart/2018/2/layout/IconVerticalSolidList"/>
    <dgm:cxn modelId="{AF580848-5434-4DEF-AF51-491A3129815D}" type="presParOf" srcId="{15CBB408-74E4-4E4A-BB63-7E533E137376}" destId="{3F3C1236-FF71-4146-8CC0-A70C5CB1B32F}" srcOrd="2" destOrd="0" presId="urn:microsoft.com/office/officeart/2018/2/layout/IconVerticalSolidList"/>
    <dgm:cxn modelId="{4840415B-50DC-49B3-8D89-BACFD9DDF6AF}" type="presParOf" srcId="{15CBB408-74E4-4E4A-BB63-7E533E137376}" destId="{676DE696-0B41-4109-BDF6-93CAE08F52FA}" srcOrd="3" destOrd="0" presId="urn:microsoft.com/office/officeart/2018/2/layout/IconVerticalSolidList"/>
    <dgm:cxn modelId="{8E633B1B-04BE-4DDF-A523-CEB55714DD28}" type="presParOf" srcId="{7E9F5764-9B92-4447-9D57-DCC48D864347}" destId="{4BA640B7-0E1F-48C5-86AC-DC9AD3A4C126}" srcOrd="1" destOrd="0" presId="urn:microsoft.com/office/officeart/2018/2/layout/IconVerticalSolidList"/>
    <dgm:cxn modelId="{256F0CED-F9E1-4C24-81C0-B70DC1A8DB8E}" type="presParOf" srcId="{7E9F5764-9B92-4447-9D57-DCC48D864347}" destId="{5DBD1557-8BB6-4E50-8E82-65FFF8497C65}" srcOrd="2" destOrd="0" presId="urn:microsoft.com/office/officeart/2018/2/layout/IconVerticalSolidList"/>
    <dgm:cxn modelId="{25DB5306-260B-43D7-B4F8-445D66FC272D}" type="presParOf" srcId="{5DBD1557-8BB6-4E50-8E82-65FFF8497C65}" destId="{372BC50D-30FD-4980-8E91-2239759D54DF}" srcOrd="0" destOrd="0" presId="urn:microsoft.com/office/officeart/2018/2/layout/IconVerticalSolidList"/>
    <dgm:cxn modelId="{1ACA517B-D874-4961-A4B7-F22C92A8C972}" type="presParOf" srcId="{5DBD1557-8BB6-4E50-8E82-65FFF8497C65}" destId="{18DAE297-E4CA-42B9-B8E3-5487DF16466E}" srcOrd="1" destOrd="0" presId="urn:microsoft.com/office/officeart/2018/2/layout/IconVerticalSolidList"/>
    <dgm:cxn modelId="{D4AD2DA5-671A-411F-A070-AA49873067D7}" type="presParOf" srcId="{5DBD1557-8BB6-4E50-8E82-65FFF8497C65}" destId="{FF116347-818F-43DF-9BAA-BCE267D9E952}" srcOrd="2" destOrd="0" presId="urn:microsoft.com/office/officeart/2018/2/layout/IconVerticalSolidList"/>
    <dgm:cxn modelId="{CD25CB78-BAB2-4BF2-8BF4-3402DE9D8B16}" type="presParOf" srcId="{5DBD1557-8BB6-4E50-8E82-65FFF8497C65}" destId="{77046636-C706-4A7A-AD8C-DE9A616ABE7A}" srcOrd="3" destOrd="0" presId="urn:microsoft.com/office/officeart/2018/2/layout/IconVerticalSolidList"/>
    <dgm:cxn modelId="{F145DC36-3190-4BD4-B911-038D0252ECAB}" type="presParOf" srcId="{7E9F5764-9B92-4447-9D57-DCC48D864347}" destId="{AD811FB0-31AC-4B76-B3AA-17EE0F226546}" srcOrd="3" destOrd="0" presId="urn:microsoft.com/office/officeart/2018/2/layout/IconVerticalSolidList"/>
    <dgm:cxn modelId="{DE592126-6E5A-4DA2-A8AC-7B8DB7D22A6E}" type="presParOf" srcId="{7E9F5764-9B92-4447-9D57-DCC48D864347}" destId="{21555546-A2C5-4CD7-BB9C-C161E1AB3D4B}" srcOrd="4" destOrd="0" presId="urn:microsoft.com/office/officeart/2018/2/layout/IconVerticalSolidList"/>
    <dgm:cxn modelId="{CDEB0AC3-DB97-4D53-93E6-7B0BB1D92915}" type="presParOf" srcId="{21555546-A2C5-4CD7-BB9C-C161E1AB3D4B}" destId="{9555B87C-FA81-41A0-89B7-CBE5FAFBA671}" srcOrd="0" destOrd="0" presId="urn:microsoft.com/office/officeart/2018/2/layout/IconVerticalSolidList"/>
    <dgm:cxn modelId="{BE4D91A4-B185-4C7E-B486-7D7116ADB926}" type="presParOf" srcId="{21555546-A2C5-4CD7-BB9C-C161E1AB3D4B}" destId="{6B2FC3A4-F1FA-446F-B1FC-FFE08141B33C}" srcOrd="1" destOrd="0" presId="urn:microsoft.com/office/officeart/2018/2/layout/IconVerticalSolidList"/>
    <dgm:cxn modelId="{78EAC863-E705-4560-9832-405D4B4A21A8}" type="presParOf" srcId="{21555546-A2C5-4CD7-BB9C-C161E1AB3D4B}" destId="{56EE5019-3BAA-4D18-9420-831D04AF84E3}" srcOrd="2" destOrd="0" presId="urn:microsoft.com/office/officeart/2018/2/layout/IconVerticalSolidList"/>
    <dgm:cxn modelId="{5F4CD39F-F3DA-444B-846E-216711835A83}" type="presParOf" srcId="{21555546-A2C5-4CD7-BB9C-C161E1AB3D4B}" destId="{ACA608B4-82B1-4396-93B9-702EB888E67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9CFF28A-636C-44C1-B389-C25F4D9600B4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B124D12-FB6C-43F4-9019-4127CCB15060}">
      <dgm:prSet/>
      <dgm:spPr/>
      <dgm:t>
        <a:bodyPr/>
        <a:lstStyle/>
        <a:p>
          <a:r>
            <a:rPr lang="en-GB"/>
            <a:t>The project spec included:</a:t>
          </a:r>
          <a:endParaRPr lang="en-US"/>
        </a:p>
      </dgm:t>
    </dgm:pt>
    <dgm:pt modelId="{6487B1CD-EE26-4815-ABEE-F8B064714BAF}" type="parTrans" cxnId="{9B32AE31-CE27-44EF-B46F-3A460E10AAA6}">
      <dgm:prSet/>
      <dgm:spPr/>
      <dgm:t>
        <a:bodyPr/>
        <a:lstStyle/>
        <a:p>
          <a:endParaRPr lang="en-US"/>
        </a:p>
      </dgm:t>
    </dgm:pt>
    <dgm:pt modelId="{2B3FC5FA-FC01-4F99-BD6C-A6615B2C5B79}" type="sibTrans" cxnId="{9B32AE31-CE27-44EF-B46F-3A460E10AAA6}">
      <dgm:prSet/>
      <dgm:spPr/>
      <dgm:t>
        <a:bodyPr/>
        <a:lstStyle/>
        <a:p>
          <a:endParaRPr lang="en-US"/>
        </a:p>
      </dgm:t>
    </dgm:pt>
    <dgm:pt modelId="{583F34D8-6C87-471D-857A-6936BB40C52B}">
      <dgm:prSet/>
      <dgm:spPr/>
      <dgm:t>
        <a:bodyPr/>
        <a:lstStyle/>
        <a:p>
          <a:r>
            <a:rPr lang="en-GB"/>
            <a:t>building an application that an end user can interact with via a CLI (Command Line Interface)</a:t>
          </a:r>
          <a:endParaRPr lang="en-US"/>
        </a:p>
      </dgm:t>
    </dgm:pt>
    <dgm:pt modelId="{4A269B91-8168-447C-A160-408CEBC18AF4}" type="parTrans" cxnId="{4899225D-E5BB-4B9B-861F-762505A6923B}">
      <dgm:prSet/>
      <dgm:spPr/>
      <dgm:t>
        <a:bodyPr/>
        <a:lstStyle/>
        <a:p>
          <a:endParaRPr lang="en-US"/>
        </a:p>
      </dgm:t>
    </dgm:pt>
    <dgm:pt modelId="{0255C21A-ADA0-4CEC-B67D-04B31106F339}" type="sibTrans" cxnId="{4899225D-E5BB-4B9B-861F-762505A6923B}">
      <dgm:prSet/>
      <dgm:spPr/>
      <dgm:t>
        <a:bodyPr/>
        <a:lstStyle/>
        <a:p>
          <a:endParaRPr lang="en-US"/>
        </a:p>
      </dgm:t>
    </dgm:pt>
    <dgm:pt modelId="{F6BF5057-7182-4E44-9949-29B1544184EA}">
      <dgm:prSet/>
      <dgm:spPr/>
      <dgm:t>
        <a:bodyPr/>
        <a:lstStyle/>
        <a:p>
          <a:r>
            <a:rPr lang="en-GB"/>
            <a:t>Having CRUD functionality</a:t>
          </a:r>
          <a:endParaRPr lang="en-US"/>
        </a:p>
      </dgm:t>
    </dgm:pt>
    <dgm:pt modelId="{D72163E4-E694-4D6D-863F-AFC507831B6E}" type="parTrans" cxnId="{36C2C61F-F09B-448C-A02E-D28E1C8433EE}">
      <dgm:prSet/>
      <dgm:spPr/>
      <dgm:t>
        <a:bodyPr/>
        <a:lstStyle/>
        <a:p>
          <a:endParaRPr lang="en-US"/>
        </a:p>
      </dgm:t>
    </dgm:pt>
    <dgm:pt modelId="{74004502-1F5B-4D2F-BCC9-9D7AD5FEE3F7}" type="sibTrans" cxnId="{36C2C61F-F09B-448C-A02E-D28E1C8433EE}">
      <dgm:prSet/>
      <dgm:spPr/>
      <dgm:t>
        <a:bodyPr/>
        <a:lstStyle/>
        <a:p>
          <a:endParaRPr lang="en-US"/>
        </a:p>
      </dgm:t>
    </dgm:pt>
    <dgm:pt modelId="{39D9B29E-F4F4-4742-B931-6ACCCF53CC3F}">
      <dgm:prSet/>
      <dgm:spPr/>
      <dgm:t>
        <a:bodyPr/>
        <a:lstStyle/>
        <a:p>
          <a:r>
            <a:rPr lang="en-GB"/>
            <a:t>Having a relational database with no many to many dependencies</a:t>
          </a:r>
          <a:endParaRPr lang="en-US"/>
        </a:p>
      </dgm:t>
    </dgm:pt>
    <dgm:pt modelId="{F6DCD63C-82A3-4740-B443-C21CBC838BBA}" type="parTrans" cxnId="{B1006DD1-075A-426C-BFC9-E3028D1A12AF}">
      <dgm:prSet/>
      <dgm:spPr/>
      <dgm:t>
        <a:bodyPr/>
        <a:lstStyle/>
        <a:p>
          <a:endParaRPr lang="en-US"/>
        </a:p>
      </dgm:t>
    </dgm:pt>
    <dgm:pt modelId="{2C3E5B01-1FB1-4367-8100-992A12083368}" type="sibTrans" cxnId="{B1006DD1-075A-426C-BFC9-E3028D1A12AF}">
      <dgm:prSet/>
      <dgm:spPr/>
      <dgm:t>
        <a:bodyPr/>
        <a:lstStyle/>
        <a:p>
          <a:endParaRPr lang="en-US"/>
        </a:p>
      </dgm:t>
    </dgm:pt>
    <dgm:pt modelId="{8A9D50F5-EC83-42D2-AEE8-788F55A012F1}" type="pres">
      <dgm:prSet presAssocID="{D9CFF28A-636C-44C1-B389-C25F4D9600B4}" presName="linear" presStyleCnt="0">
        <dgm:presLayoutVars>
          <dgm:animLvl val="lvl"/>
          <dgm:resizeHandles val="exact"/>
        </dgm:presLayoutVars>
      </dgm:prSet>
      <dgm:spPr/>
    </dgm:pt>
    <dgm:pt modelId="{4E310B67-205F-408C-85F5-B3C5F361A3A4}" type="pres">
      <dgm:prSet presAssocID="{3B124D12-FB6C-43F4-9019-4127CCB1506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44E288F-1EBE-4D66-9066-749982CF1E29}" type="pres">
      <dgm:prSet presAssocID="{2B3FC5FA-FC01-4F99-BD6C-A6615B2C5B79}" presName="spacer" presStyleCnt="0"/>
      <dgm:spPr/>
    </dgm:pt>
    <dgm:pt modelId="{97984B16-C9EB-4C33-AD1B-D8365932D279}" type="pres">
      <dgm:prSet presAssocID="{583F34D8-6C87-471D-857A-6936BB40C52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E22156D-E19C-4D38-9C11-85B972DA7EFF}" type="pres">
      <dgm:prSet presAssocID="{0255C21A-ADA0-4CEC-B67D-04B31106F339}" presName="spacer" presStyleCnt="0"/>
      <dgm:spPr/>
    </dgm:pt>
    <dgm:pt modelId="{80F54983-A255-4E96-8AB4-AC09003F2354}" type="pres">
      <dgm:prSet presAssocID="{F6BF5057-7182-4E44-9949-29B1544184E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4CFA1F4-B158-4FB9-8C98-50D4D3B556D6}" type="pres">
      <dgm:prSet presAssocID="{74004502-1F5B-4D2F-BCC9-9D7AD5FEE3F7}" presName="spacer" presStyleCnt="0"/>
      <dgm:spPr/>
    </dgm:pt>
    <dgm:pt modelId="{0CFB76F6-8482-4C7A-84AF-318FA96B4693}" type="pres">
      <dgm:prSet presAssocID="{39D9B29E-F4F4-4742-B931-6ACCCF53CC3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6C2C61F-F09B-448C-A02E-D28E1C8433EE}" srcId="{D9CFF28A-636C-44C1-B389-C25F4D9600B4}" destId="{F6BF5057-7182-4E44-9949-29B1544184EA}" srcOrd="2" destOrd="0" parTransId="{D72163E4-E694-4D6D-863F-AFC507831B6E}" sibTransId="{74004502-1F5B-4D2F-BCC9-9D7AD5FEE3F7}"/>
    <dgm:cxn modelId="{DCE72831-040A-42B1-A3C4-89F5E58BEC4B}" type="presOf" srcId="{583F34D8-6C87-471D-857A-6936BB40C52B}" destId="{97984B16-C9EB-4C33-AD1B-D8365932D279}" srcOrd="0" destOrd="0" presId="urn:microsoft.com/office/officeart/2005/8/layout/vList2"/>
    <dgm:cxn modelId="{9B32AE31-CE27-44EF-B46F-3A460E10AAA6}" srcId="{D9CFF28A-636C-44C1-B389-C25F4D9600B4}" destId="{3B124D12-FB6C-43F4-9019-4127CCB15060}" srcOrd="0" destOrd="0" parTransId="{6487B1CD-EE26-4815-ABEE-F8B064714BAF}" sibTransId="{2B3FC5FA-FC01-4F99-BD6C-A6615B2C5B79}"/>
    <dgm:cxn modelId="{4899225D-E5BB-4B9B-861F-762505A6923B}" srcId="{D9CFF28A-636C-44C1-B389-C25F4D9600B4}" destId="{583F34D8-6C87-471D-857A-6936BB40C52B}" srcOrd="1" destOrd="0" parTransId="{4A269B91-8168-447C-A160-408CEBC18AF4}" sibTransId="{0255C21A-ADA0-4CEC-B67D-04B31106F339}"/>
    <dgm:cxn modelId="{A1A9AC8F-5979-48B7-9642-42C7BFDFAC8A}" type="presOf" srcId="{3B124D12-FB6C-43F4-9019-4127CCB15060}" destId="{4E310B67-205F-408C-85F5-B3C5F361A3A4}" srcOrd="0" destOrd="0" presId="urn:microsoft.com/office/officeart/2005/8/layout/vList2"/>
    <dgm:cxn modelId="{03B73597-DEEF-4CFA-A0E8-FE9C3179D2A7}" type="presOf" srcId="{39D9B29E-F4F4-4742-B931-6ACCCF53CC3F}" destId="{0CFB76F6-8482-4C7A-84AF-318FA96B4693}" srcOrd="0" destOrd="0" presId="urn:microsoft.com/office/officeart/2005/8/layout/vList2"/>
    <dgm:cxn modelId="{B29659A4-10F7-4837-8EFA-3790A67F45D3}" type="presOf" srcId="{F6BF5057-7182-4E44-9949-29B1544184EA}" destId="{80F54983-A255-4E96-8AB4-AC09003F2354}" srcOrd="0" destOrd="0" presId="urn:microsoft.com/office/officeart/2005/8/layout/vList2"/>
    <dgm:cxn modelId="{B1006DD1-075A-426C-BFC9-E3028D1A12AF}" srcId="{D9CFF28A-636C-44C1-B389-C25F4D9600B4}" destId="{39D9B29E-F4F4-4742-B931-6ACCCF53CC3F}" srcOrd="3" destOrd="0" parTransId="{F6DCD63C-82A3-4740-B443-C21CBC838BBA}" sibTransId="{2C3E5B01-1FB1-4367-8100-992A12083368}"/>
    <dgm:cxn modelId="{FD3392FE-5A31-4F0D-8014-71E1459146B0}" type="presOf" srcId="{D9CFF28A-636C-44C1-B389-C25F4D9600B4}" destId="{8A9D50F5-EC83-42D2-AEE8-788F55A012F1}" srcOrd="0" destOrd="0" presId="urn:microsoft.com/office/officeart/2005/8/layout/vList2"/>
    <dgm:cxn modelId="{D2164EE1-77F7-46E1-8EF8-366DF2D92AEC}" type="presParOf" srcId="{8A9D50F5-EC83-42D2-AEE8-788F55A012F1}" destId="{4E310B67-205F-408C-85F5-B3C5F361A3A4}" srcOrd="0" destOrd="0" presId="urn:microsoft.com/office/officeart/2005/8/layout/vList2"/>
    <dgm:cxn modelId="{8F8A2238-C236-47F0-902F-3D3274E39B25}" type="presParOf" srcId="{8A9D50F5-EC83-42D2-AEE8-788F55A012F1}" destId="{944E288F-1EBE-4D66-9066-749982CF1E29}" srcOrd="1" destOrd="0" presId="urn:microsoft.com/office/officeart/2005/8/layout/vList2"/>
    <dgm:cxn modelId="{4B73B72D-EC78-4B77-8567-0AD36EB35609}" type="presParOf" srcId="{8A9D50F5-EC83-42D2-AEE8-788F55A012F1}" destId="{97984B16-C9EB-4C33-AD1B-D8365932D279}" srcOrd="2" destOrd="0" presId="urn:microsoft.com/office/officeart/2005/8/layout/vList2"/>
    <dgm:cxn modelId="{AA17FDC0-4120-44A7-8887-88AAECDB2DA1}" type="presParOf" srcId="{8A9D50F5-EC83-42D2-AEE8-788F55A012F1}" destId="{9E22156D-E19C-4D38-9C11-85B972DA7EFF}" srcOrd="3" destOrd="0" presId="urn:microsoft.com/office/officeart/2005/8/layout/vList2"/>
    <dgm:cxn modelId="{447B1352-2D85-4C29-8D93-F289180A9F6E}" type="presParOf" srcId="{8A9D50F5-EC83-42D2-AEE8-788F55A012F1}" destId="{80F54983-A255-4E96-8AB4-AC09003F2354}" srcOrd="4" destOrd="0" presId="urn:microsoft.com/office/officeart/2005/8/layout/vList2"/>
    <dgm:cxn modelId="{6F7D84C9-3228-4F91-ACC1-B2541442A7EE}" type="presParOf" srcId="{8A9D50F5-EC83-42D2-AEE8-788F55A012F1}" destId="{44CFA1F4-B158-4FB9-8C98-50D4D3B556D6}" srcOrd="5" destOrd="0" presId="urn:microsoft.com/office/officeart/2005/8/layout/vList2"/>
    <dgm:cxn modelId="{2EA49C5C-E717-4243-AFA1-607966CECD71}" type="presParOf" srcId="{8A9D50F5-EC83-42D2-AEE8-788F55A012F1}" destId="{0CFB76F6-8482-4C7A-84AF-318FA96B469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E6CAD94-2595-4C58-A450-50F061857E46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52CAEF5E-8025-4640-8C00-537F3CA20B0C}">
      <dgm:prSet/>
      <dgm:spPr/>
      <dgm:t>
        <a:bodyPr/>
        <a:lstStyle/>
        <a:p>
          <a:pPr>
            <a:defRPr cap="all"/>
          </a:pPr>
          <a:r>
            <a:rPr lang="en-GB"/>
            <a:t>- Create Kanban Board</a:t>
          </a:r>
          <a:endParaRPr lang="en-US"/>
        </a:p>
      </dgm:t>
    </dgm:pt>
    <dgm:pt modelId="{19002C2A-BF75-4C5C-B3B6-076F4AE422DC}" type="parTrans" cxnId="{E9F5C222-05BA-42E1-9B33-1996F7304E3F}">
      <dgm:prSet/>
      <dgm:spPr/>
      <dgm:t>
        <a:bodyPr/>
        <a:lstStyle/>
        <a:p>
          <a:endParaRPr lang="en-US"/>
        </a:p>
      </dgm:t>
    </dgm:pt>
    <dgm:pt modelId="{88C9FB45-7B82-4C22-98C8-873F074A2D2B}" type="sibTrans" cxnId="{E9F5C222-05BA-42E1-9B33-1996F7304E3F}">
      <dgm:prSet/>
      <dgm:spPr/>
      <dgm:t>
        <a:bodyPr/>
        <a:lstStyle/>
        <a:p>
          <a:endParaRPr lang="en-US"/>
        </a:p>
      </dgm:t>
    </dgm:pt>
    <dgm:pt modelId="{911F704C-4252-4D51-AB56-BCE1F523E7BC}">
      <dgm:prSet/>
      <dgm:spPr/>
      <dgm:t>
        <a:bodyPr/>
        <a:lstStyle/>
        <a:p>
          <a:pPr>
            <a:defRPr cap="all"/>
          </a:pPr>
          <a:r>
            <a:rPr lang="en-GB"/>
            <a:t>- Create A relational database</a:t>
          </a:r>
          <a:endParaRPr lang="en-US"/>
        </a:p>
      </dgm:t>
    </dgm:pt>
    <dgm:pt modelId="{067E7B9D-A90A-4816-9A68-EA0178D15496}" type="parTrans" cxnId="{CBE3D714-4940-49BD-AE6E-1DDCADFE8A4D}">
      <dgm:prSet/>
      <dgm:spPr/>
      <dgm:t>
        <a:bodyPr/>
        <a:lstStyle/>
        <a:p>
          <a:endParaRPr lang="en-US"/>
        </a:p>
      </dgm:t>
    </dgm:pt>
    <dgm:pt modelId="{543E3AB2-8063-4E57-A7D0-04D3FD3C7B27}" type="sibTrans" cxnId="{CBE3D714-4940-49BD-AE6E-1DDCADFE8A4D}">
      <dgm:prSet/>
      <dgm:spPr/>
      <dgm:t>
        <a:bodyPr/>
        <a:lstStyle/>
        <a:p>
          <a:endParaRPr lang="en-US"/>
        </a:p>
      </dgm:t>
    </dgm:pt>
    <dgm:pt modelId="{3FFF4B25-7B3A-4173-BA15-EDC53D0E026B}">
      <dgm:prSet/>
      <dgm:spPr/>
      <dgm:t>
        <a:bodyPr/>
        <a:lstStyle/>
        <a:p>
          <a:pPr>
            <a:defRPr cap="all"/>
          </a:pPr>
          <a:r>
            <a:rPr lang="en-GB"/>
            <a:t>- Create unit tests and integration tests</a:t>
          </a:r>
          <a:endParaRPr lang="en-US"/>
        </a:p>
      </dgm:t>
    </dgm:pt>
    <dgm:pt modelId="{5DA9BDEC-2B9C-4294-9A28-E9A1AE7AE0D8}" type="parTrans" cxnId="{787B4FDB-149B-49C2-9905-EC14A56DF7C5}">
      <dgm:prSet/>
      <dgm:spPr/>
      <dgm:t>
        <a:bodyPr/>
        <a:lstStyle/>
        <a:p>
          <a:endParaRPr lang="en-US"/>
        </a:p>
      </dgm:t>
    </dgm:pt>
    <dgm:pt modelId="{B27DB8C9-C497-425F-9007-D47395FBEF13}" type="sibTrans" cxnId="{787B4FDB-149B-49C2-9905-EC14A56DF7C5}">
      <dgm:prSet/>
      <dgm:spPr/>
      <dgm:t>
        <a:bodyPr/>
        <a:lstStyle/>
        <a:p>
          <a:endParaRPr lang="en-US"/>
        </a:p>
      </dgm:t>
    </dgm:pt>
    <dgm:pt modelId="{4CF33614-7511-4206-BEAD-E209F8657BD3}">
      <dgm:prSet/>
      <dgm:spPr/>
      <dgm:t>
        <a:bodyPr/>
        <a:lstStyle/>
        <a:p>
          <a:pPr>
            <a:defRPr cap="all"/>
          </a:pPr>
          <a:r>
            <a:rPr lang="en-GB"/>
            <a:t>- Have a version control repository</a:t>
          </a:r>
          <a:endParaRPr lang="en-US"/>
        </a:p>
      </dgm:t>
    </dgm:pt>
    <dgm:pt modelId="{DFC2E33F-51B3-4BFB-96D2-F739147F5F65}" type="parTrans" cxnId="{F9FDC635-C254-42DF-BF20-82694678E2C7}">
      <dgm:prSet/>
      <dgm:spPr/>
      <dgm:t>
        <a:bodyPr/>
        <a:lstStyle/>
        <a:p>
          <a:endParaRPr lang="en-US"/>
        </a:p>
      </dgm:t>
    </dgm:pt>
    <dgm:pt modelId="{1F0FFA2F-2533-46C7-96D3-C1C00669E830}" type="sibTrans" cxnId="{F9FDC635-C254-42DF-BF20-82694678E2C7}">
      <dgm:prSet/>
      <dgm:spPr/>
      <dgm:t>
        <a:bodyPr/>
        <a:lstStyle/>
        <a:p>
          <a:endParaRPr lang="en-US"/>
        </a:p>
      </dgm:t>
    </dgm:pt>
    <dgm:pt modelId="{8BDA49A3-9E6E-46FB-BA7E-CC3DF954DB9F}" type="pres">
      <dgm:prSet presAssocID="{AE6CAD94-2595-4C58-A450-50F061857E46}" presName="root" presStyleCnt="0">
        <dgm:presLayoutVars>
          <dgm:dir/>
          <dgm:resizeHandles val="exact"/>
        </dgm:presLayoutVars>
      </dgm:prSet>
      <dgm:spPr/>
    </dgm:pt>
    <dgm:pt modelId="{27C54CC3-EE9B-4BB3-AFA8-9FC2ECAB3EF1}" type="pres">
      <dgm:prSet presAssocID="{52CAEF5E-8025-4640-8C00-537F3CA20B0C}" presName="compNode" presStyleCnt="0"/>
      <dgm:spPr/>
    </dgm:pt>
    <dgm:pt modelId="{20BB2D17-9BA3-4B9B-A350-B09ED4257167}" type="pres">
      <dgm:prSet presAssocID="{52CAEF5E-8025-4640-8C00-537F3CA20B0C}" presName="iconBgRect" presStyleLbl="bgShp" presStyleIdx="0" presStyleCnt="4"/>
      <dgm:spPr/>
    </dgm:pt>
    <dgm:pt modelId="{29B011E9-C7FD-4C2B-A20A-30F27BB57D50}" type="pres">
      <dgm:prSet presAssocID="{52CAEF5E-8025-4640-8C00-537F3CA20B0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87A503A-B833-4ADD-A195-1B8D8D85C26F}" type="pres">
      <dgm:prSet presAssocID="{52CAEF5E-8025-4640-8C00-537F3CA20B0C}" presName="spaceRect" presStyleCnt="0"/>
      <dgm:spPr/>
    </dgm:pt>
    <dgm:pt modelId="{948F36F5-7040-4F98-85A6-BABE162C6904}" type="pres">
      <dgm:prSet presAssocID="{52CAEF5E-8025-4640-8C00-537F3CA20B0C}" presName="textRect" presStyleLbl="revTx" presStyleIdx="0" presStyleCnt="4">
        <dgm:presLayoutVars>
          <dgm:chMax val="1"/>
          <dgm:chPref val="1"/>
        </dgm:presLayoutVars>
      </dgm:prSet>
      <dgm:spPr/>
    </dgm:pt>
    <dgm:pt modelId="{5CB98E62-4A43-49AF-A7A4-4C10B274B0EB}" type="pres">
      <dgm:prSet presAssocID="{88C9FB45-7B82-4C22-98C8-873F074A2D2B}" presName="sibTrans" presStyleCnt="0"/>
      <dgm:spPr/>
    </dgm:pt>
    <dgm:pt modelId="{B5EB1B8C-2CC7-4E0A-9BBA-BA284D7B6BA1}" type="pres">
      <dgm:prSet presAssocID="{911F704C-4252-4D51-AB56-BCE1F523E7BC}" presName="compNode" presStyleCnt="0"/>
      <dgm:spPr/>
    </dgm:pt>
    <dgm:pt modelId="{FA847193-4E6D-48B7-B013-7D543B1496CE}" type="pres">
      <dgm:prSet presAssocID="{911F704C-4252-4D51-AB56-BCE1F523E7BC}" presName="iconBgRect" presStyleLbl="bgShp" presStyleIdx="1" presStyleCnt="4"/>
      <dgm:spPr/>
    </dgm:pt>
    <dgm:pt modelId="{F5386C76-8C97-40B4-A2B9-D459FCD06812}" type="pres">
      <dgm:prSet presAssocID="{911F704C-4252-4D51-AB56-BCE1F523E7B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4A9DDAD-1F69-49A8-B1EA-051AED5C5F72}" type="pres">
      <dgm:prSet presAssocID="{911F704C-4252-4D51-AB56-BCE1F523E7BC}" presName="spaceRect" presStyleCnt="0"/>
      <dgm:spPr/>
    </dgm:pt>
    <dgm:pt modelId="{B188EE45-A66B-4F4C-B733-06670F8058B0}" type="pres">
      <dgm:prSet presAssocID="{911F704C-4252-4D51-AB56-BCE1F523E7BC}" presName="textRect" presStyleLbl="revTx" presStyleIdx="1" presStyleCnt="4">
        <dgm:presLayoutVars>
          <dgm:chMax val="1"/>
          <dgm:chPref val="1"/>
        </dgm:presLayoutVars>
      </dgm:prSet>
      <dgm:spPr/>
    </dgm:pt>
    <dgm:pt modelId="{99C7292B-2968-4A3A-B595-F43FE0C56B70}" type="pres">
      <dgm:prSet presAssocID="{543E3AB2-8063-4E57-A7D0-04D3FD3C7B27}" presName="sibTrans" presStyleCnt="0"/>
      <dgm:spPr/>
    </dgm:pt>
    <dgm:pt modelId="{81A6DCAB-6853-4618-9C2C-5E7EAFEF1E57}" type="pres">
      <dgm:prSet presAssocID="{3FFF4B25-7B3A-4173-BA15-EDC53D0E026B}" presName="compNode" presStyleCnt="0"/>
      <dgm:spPr/>
    </dgm:pt>
    <dgm:pt modelId="{9BACC517-48BC-4850-854A-F4B2577C6ED9}" type="pres">
      <dgm:prSet presAssocID="{3FFF4B25-7B3A-4173-BA15-EDC53D0E026B}" presName="iconBgRect" presStyleLbl="bgShp" presStyleIdx="2" presStyleCnt="4"/>
      <dgm:spPr/>
    </dgm:pt>
    <dgm:pt modelId="{6D757C14-6ABB-462F-A1A4-25D207A73417}" type="pres">
      <dgm:prSet presAssocID="{3FFF4B25-7B3A-4173-BA15-EDC53D0E026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D2597E59-C693-4CDA-819D-8B7BF5DE9972}" type="pres">
      <dgm:prSet presAssocID="{3FFF4B25-7B3A-4173-BA15-EDC53D0E026B}" presName="spaceRect" presStyleCnt="0"/>
      <dgm:spPr/>
    </dgm:pt>
    <dgm:pt modelId="{61F9CF1D-D3AE-4A3D-AC91-FE6894DA586A}" type="pres">
      <dgm:prSet presAssocID="{3FFF4B25-7B3A-4173-BA15-EDC53D0E026B}" presName="textRect" presStyleLbl="revTx" presStyleIdx="2" presStyleCnt="4">
        <dgm:presLayoutVars>
          <dgm:chMax val="1"/>
          <dgm:chPref val="1"/>
        </dgm:presLayoutVars>
      </dgm:prSet>
      <dgm:spPr/>
    </dgm:pt>
    <dgm:pt modelId="{70E694A4-C035-4561-82D7-06B729CD8812}" type="pres">
      <dgm:prSet presAssocID="{B27DB8C9-C497-425F-9007-D47395FBEF13}" presName="sibTrans" presStyleCnt="0"/>
      <dgm:spPr/>
    </dgm:pt>
    <dgm:pt modelId="{19624968-172E-4C80-9C66-1D0C63EB4B19}" type="pres">
      <dgm:prSet presAssocID="{4CF33614-7511-4206-BEAD-E209F8657BD3}" presName="compNode" presStyleCnt="0"/>
      <dgm:spPr/>
    </dgm:pt>
    <dgm:pt modelId="{68E16A4A-7B10-4105-B4E9-86AFF70576CE}" type="pres">
      <dgm:prSet presAssocID="{4CF33614-7511-4206-BEAD-E209F8657BD3}" presName="iconBgRect" presStyleLbl="bgShp" presStyleIdx="3" presStyleCnt="4"/>
      <dgm:spPr/>
    </dgm:pt>
    <dgm:pt modelId="{219B27EB-B68E-4898-921B-A4BBEFC3D374}" type="pres">
      <dgm:prSet presAssocID="{4CF33614-7511-4206-BEAD-E209F8657BD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075BF518-FAE8-4696-9C84-54B07C5AD50E}" type="pres">
      <dgm:prSet presAssocID="{4CF33614-7511-4206-BEAD-E209F8657BD3}" presName="spaceRect" presStyleCnt="0"/>
      <dgm:spPr/>
    </dgm:pt>
    <dgm:pt modelId="{5E271D4A-0947-445E-AF41-4A3810BADE23}" type="pres">
      <dgm:prSet presAssocID="{4CF33614-7511-4206-BEAD-E209F8657BD3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BE3D714-4940-49BD-AE6E-1DDCADFE8A4D}" srcId="{AE6CAD94-2595-4C58-A450-50F061857E46}" destId="{911F704C-4252-4D51-AB56-BCE1F523E7BC}" srcOrd="1" destOrd="0" parTransId="{067E7B9D-A90A-4816-9A68-EA0178D15496}" sibTransId="{543E3AB2-8063-4E57-A7D0-04D3FD3C7B27}"/>
    <dgm:cxn modelId="{E9F5C222-05BA-42E1-9B33-1996F7304E3F}" srcId="{AE6CAD94-2595-4C58-A450-50F061857E46}" destId="{52CAEF5E-8025-4640-8C00-537F3CA20B0C}" srcOrd="0" destOrd="0" parTransId="{19002C2A-BF75-4C5C-B3B6-076F4AE422DC}" sibTransId="{88C9FB45-7B82-4C22-98C8-873F074A2D2B}"/>
    <dgm:cxn modelId="{F9FDC635-C254-42DF-BF20-82694678E2C7}" srcId="{AE6CAD94-2595-4C58-A450-50F061857E46}" destId="{4CF33614-7511-4206-BEAD-E209F8657BD3}" srcOrd="3" destOrd="0" parTransId="{DFC2E33F-51B3-4BFB-96D2-F739147F5F65}" sibTransId="{1F0FFA2F-2533-46C7-96D3-C1C00669E830}"/>
    <dgm:cxn modelId="{38316E61-67CE-4561-960C-73788ACF9709}" type="presOf" srcId="{AE6CAD94-2595-4C58-A450-50F061857E46}" destId="{8BDA49A3-9E6E-46FB-BA7E-CC3DF954DB9F}" srcOrd="0" destOrd="0" presId="urn:microsoft.com/office/officeart/2018/5/layout/IconCircleLabelList"/>
    <dgm:cxn modelId="{610D624A-06AF-4372-A872-84E5479AE945}" type="presOf" srcId="{4CF33614-7511-4206-BEAD-E209F8657BD3}" destId="{5E271D4A-0947-445E-AF41-4A3810BADE23}" srcOrd="0" destOrd="0" presId="urn:microsoft.com/office/officeart/2018/5/layout/IconCircleLabelList"/>
    <dgm:cxn modelId="{8993F380-68A7-41D0-8308-4D2B933C3834}" type="presOf" srcId="{3FFF4B25-7B3A-4173-BA15-EDC53D0E026B}" destId="{61F9CF1D-D3AE-4A3D-AC91-FE6894DA586A}" srcOrd="0" destOrd="0" presId="urn:microsoft.com/office/officeart/2018/5/layout/IconCircleLabelList"/>
    <dgm:cxn modelId="{D29134A9-5BCD-4CD7-B160-4C593A77258F}" type="presOf" srcId="{911F704C-4252-4D51-AB56-BCE1F523E7BC}" destId="{B188EE45-A66B-4F4C-B733-06670F8058B0}" srcOrd="0" destOrd="0" presId="urn:microsoft.com/office/officeart/2018/5/layout/IconCircleLabelList"/>
    <dgm:cxn modelId="{787B4FDB-149B-49C2-9905-EC14A56DF7C5}" srcId="{AE6CAD94-2595-4C58-A450-50F061857E46}" destId="{3FFF4B25-7B3A-4173-BA15-EDC53D0E026B}" srcOrd="2" destOrd="0" parTransId="{5DA9BDEC-2B9C-4294-9A28-E9A1AE7AE0D8}" sibTransId="{B27DB8C9-C497-425F-9007-D47395FBEF13}"/>
    <dgm:cxn modelId="{085B1AEF-7463-426F-B2E0-11D3A45530D8}" type="presOf" srcId="{52CAEF5E-8025-4640-8C00-537F3CA20B0C}" destId="{948F36F5-7040-4F98-85A6-BABE162C6904}" srcOrd="0" destOrd="0" presId="urn:microsoft.com/office/officeart/2018/5/layout/IconCircleLabelList"/>
    <dgm:cxn modelId="{05AF2321-4F48-4A23-9CE6-ED816AC79EF6}" type="presParOf" srcId="{8BDA49A3-9E6E-46FB-BA7E-CC3DF954DB9F}" destId="{27C54CC3-EE9B-4BB3-AFA8-9FC2ECAB3EF1}" srcOrd="0" destOrd="0" presId="urn:microsoft.com/office/officeart/2018/5/layout/IconCircleLabelList"/>
    <dgm:cxn modelId="{198D49B9-22EF-4D5F-AFEF-CD9B4CE3DF90}" type="presParOf" srcId="{27C54CC3-EE9B-4BB3-AFA8-9FC2ECAB3EF1}" destId="{20BB2D17-9BA3-4B9B-A350-B09ED4257167}" srcOrd="0" destOrd="0" presId="urn:microsoft.com/office/officeart/2018/5/layout/IconCircleLabelList"/>
    <dgm:cxn modelId="{6A9D4215-983C-4C86-A2AC-58B26A678634}" type="presParOf" srcId="{27C54CC3-EE9B-4BB3-AFA8-9FC2ECAB3EF1}" destId="{29B011E9-C7FD-4C2B-A20A-30F27BB57D50}" srcOrd="1" destOrd="0" presId="urn:microsoft.com/office/officeart/2018/5/layout/IconCircleLabelList"/>
    <dgm:cxn modelId="{757660F1-2DF7-4219-A470-E4D351A43073}" type="presParOf" srcId="{27C54CC3-EE9B-4BB3-AFA8-9FC2ECAB3EF1}" destId="{D87A503A-B833-4ADD-A195-1B8D8D85C26F}" srcOrd="2" destOrd="0" presId="urn:microsoft.com/office/officeart/2018/5/layout/IconCircleLabelList"/>
    <dgm:cxn modelId="{13B877B0-9C1C-4065-B9A4-8311A955E293}" type="presParOf" srcId="{27C54CC3-EE9B-4BB3-AFA8-9FC2ECAB3EF1}" destId="{948F36F5-7040-4F98-85A6-BABE162C6904}" srcOrd="3" destOrd="0" presId="urn:microsoft.com/office/officeart/2018/5/layout/IconCircleLabelList"/>
    <dgm:cxn modelId="{D79C927E-A4F0-42A8-BC82-2530701C216C}" type="presParOf" srcId="{8BDA49A3-9E6E-46FB-BA7E-CC3DF954DB9F}" destId="{5CB98E62-4A43-49AF-A7A4-4C10B274B0EB}" srcOrd="1" destOrd="0" presId="urn:microsoft.com/office/officeart/2018/5/layout/IconCircleLabelList"/>
    <dgm:cxn modelId="{2C9E9AAC-84CB-48BF-A2FB-2FF377F21668}" type="presParOf" srcId="{8BDA49A3-9E6E-46FB-BA7E-CC3DF954DB9F}" destId="{B5EB1B8C-2CC7-4E0A-9BBA-BA284D7B6BA1}" srcOrd="2" destOrd="0" presId="urn:microsoft.com/office/officeart/2018/5/layout/IconCircleLabelList"/>
    <dgm:cxn modelId="{B12D6D8B-0217-496B-B132-7C11CD213F55}" type="presParOf" srcId="{B5EB1B8C-2CC7-4E0A-9BBA-BA284D7B6BA1}" destId="{FA847193-4E6D-48B7-B013-7D543B1496CE}" srcOrd="0" destOrd="0" presId="urn:microsoft.com/office/officeart/2018/5/layout/IconCircleLabelList"/>
    <dgm:cxn modelId="{BE3E9216-CA31-4257-8829-3DD53D9ADD70}" type="presParOf" srcId="{B5EB1B8C-2CC7-4E0A-9BBA-BA284D7B6BA1}" destId="{F5386C76-8C97-40B4-A2B9-D459FCD06812}" srcOrd="1" destOrd="0" presId="urn:microsoft.com/office/officeart/2018/5/layout/IconCircleLabelList"/>
    <dgm:cxn modelId="{62A61F48-F34D-4E97-9B95-3CA731ED6D17}" type="presParOf" srcId="{B5EB1B8C-2CC7-4E0A-9BBA-BA284D7B6BA1}" destId="{04A9DDAD-1F69-49A8-B1EA-051AED5C5F72}" srcOrd="2" destOrd="0" presId="urn:microsoft.com/office/officeart/2018/5/layout/IconCircleLabelList"/>
    <dgm:cxn modelId="{09480A23-8FB0-402A-B395-BB217FF50985}" type="presParOf" srcId="{B5EB1B8C-2CC7-4E0A-9BBA-BA284D7B6BA1}" destId="{B188EE45-A66B-4F4C-B733-06670F8058B0}" srcOrd="3" destOrd="0" presId="urn:microsoft.com/office/officeart/2018/5/layout/IconCircleLabelList"/>
    <dgm:cxn modelId="{BA52A021-FBF8-4E3F-9D0C-C4974ABB4BE8}" type="presParOf" srcId="{8BDA49A3-9E6E-46FB-BA7E-CC3DF954DB9F}" destId="{99C7292B-2968-4A3A-B595-F43FE0C56B70}" srcOrd="3" destOrd="0" presId="urn:microsoft.com/office/officeart/2018/5/layout/IconCircleLabelList"/>
    <dgm:cxn modelId="{7CF00EEB-D6A0-4DB6-92D0-6298FBE23A0C}" type="presParOf" srcId="{8BDA49A3-9E6E-46FB-BA7E-CC3DF954DB9F}" destId="{81A6DCAB-6853-4618-9C2C-5E7EAFEF1E57}" srcOrd="4" destOrd="0" presId="urn:microsoft.com/office/officeart/2018/5/layout/IconCircleLabelList"/>
    <dgm:cxn modelId="{53F3BABA-D70C-4550-AC1F-A36181FC8012}" type="presParOf" srcId="{81A6DCAB-6853-4618-9C2C-5E7EAFEF1E57}" destId="{9BACC517-48BC-4850-854A-F4B2577C6ED9}" srcOrd="0" destOrd="0" presId="urn:microsoft.com/office/officeart/2018/5/layout/IconCircleLabelList"/>
    <dgm:cxn modelId="{499937D4-988F-41B6-B0BC-5A901BD28D2B}" type="presParOf" srcId="{81A6DCAB-6853-4618-9C2C-5E7EAFEF1E57}" destId="{6D757C14-6ABB-462F-A1A4-25D207A73417}" srcOrd="1" destOrd="0" presId="urn:microsoft.com/office/officeart/2018/5/layout/IconCircleLabelList"/>
    <dgm:cxn modelId="{FAE9BD62-1E59-4964-8BCC-73EBBCA6D0FE}" type="presParOf" srcId="{81A6DCAB-6853-4618-9C2C-5E7EAFEF1E57}" destId="{D2597E59-C693-4CDA-819D-8B7BF5DE9972}" srcOrd="2" destOrd="0" presId="urn:microsoft.com/office/officeart/2018/5/layout/IconCircleLabelList"/>
    <dgm:cxn modelId="{1F62395F-50D7-4AF8-877F-842C8381701A}" type="presParOf" srcId="{81A6DCAB-6853-4618-9C2C-5E7EAFEF1E57}" destId="{61F9CF1D-D3AE-4A3D-AC91-FE6894DA586A}" srcOrd="3" destOrd="0" presId="urn:microsoft.com/office/officeart/2018/5/layout/IconCircleLabelList"/>
    <dgm:cxn modelId="{6A28B6F3-3D9C-4293-96D1-C61D501814BC}" type="presParOf" srcId="{8BDA49A3-9E6E-46FB-BA7E-CC3DF954DB9F}" destId="{70E694A4-C035-4561-82D7-06B729CD8812}" srcOrd="5" destOrd="0" presId="urn:microsoft.com/office/officeart/2018/5/layout/IconCircleLabelList"/>
    <dgm:cxn modelId="{CFCC882E-1E81-477B-9FAA-18E3921C1E3E}" type="presParOf" srcId="{8BDA49A3-9E6E-46FB-BA7E-CC3DF954DB9F}" destId="{19624968-172E-4C80-9C66-1D0C63EB4B19}" srcOrd="6" destOrd="0" presId="urn:microsoft.com/office/officeart/2018/5/layout/IconCircleLabelList"/>
    <dgm:cxn modelId="{88D46734-CC43-4539-A836-EEAF8E03D53A}" type="presParOf" srcId="{19624968-172E-4C80-9C66-1D0C63EB4B19}" destId="{68E16A4A-7B10-4105-B4E9-86AFF70576CE}" srcOrd="0" destOrd="0" presId="urn:microsoft.com/office/officeart/2018/5/layout/IconCircleLabelList"/>
    <dgm:cxn modelId="{ADA6B5C4-3994-4C6B-B079-B34A69953C48}" type="presParOf" srcId="{19624968-172E-4C80-9C66-1D0C63EB4B19}" destId="{219B27EB-B68E-4898-921B-A4BBEFC3D374}" srcOrd="1" destOrd="0" presId="urn:microsoft.com/office/officeart/2018/5/layout/IconCircleLabelList"/>
    <dgm:cxn modelId="{22D57769-C378-40DE-B6FA-A2C43EC8C92F}" type="presParOf" srcId="{19624968-172E-4C80-9C66-1D0C63EB4B19}" destId="{075BF518-FAE8-4696-9C84-54B07C5AD50E}" srcOrd="2" destOrd="0" presId="urn:microsoft.com/office/officeart/2018/5/layout/IconCircleLabelList"/>
    <dgm:cxn modelId="{AB528624-44C9-496A-B2EF-BE6A638EC694}" type="presParOf" srcId="{19624968-172E-4C80-9C66-1D0C63EB4B19}" destId="{5E271D4A-0947-445E-AF41-4A3810BADE2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ABE0F8D-6979-49B6-8D7B-45E488532D8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E8F83D3-9DB1-44CD-A9B9-4901F2666CB6}">
      <dgm:prSet/>
      <dgm:spPr/>
      <dgm:t>
        <a:bodyPr/>
        <a:lstStyle/>
        <a:p>
          <a:r>
            <a:rPr lang="en-GB"/>
            <a:t>Eclipse IDE (Java)</a:t>
          </a:r>
          <a:endParaRPr lang="en-US"/>
        </a:p>
      </dgm:t>
    </dgm:pt>
    <dgm:pt modelId="{AC5D6DF0-B9C9-40DE-AB77-28DC912761FC}" type="parTrans" cxnId="{E4AEB11A-2F5C-4B7E-88A0-D6E813AB778F}">
      <dgm:prSet/>
      <dgm:spPr/>
      <dgm:t>
        <a:bodyPr/>
        <a:lstStyle/>
        <a:p>
          <a:endParaRPr lang="en-US"/>
        </a:p>
      </dgm:t>
    </dgm:pt>
    <dgm:pt modelId="{FF42D307-2013-4CF5-B5F8-9A0F135B2D49}" type="sibTrans" cxnId="{E4AEB11A-2F5C-4B7E-88A0-D6E813AB778F}">
      <dgm:prSet/>
      <dgm:spPr/>
      <dgm:t>
        <a:bodyPr/>
        <a:lstStyle/>
        <a:p>
          <a:endParaRPr lang="en-US"/>
        </a:p>
      </dgm:t>
    </dgm:pt>
    <dgm:pt modelId="{418124FD-E90B-4B0B-9C80-EE79BCE826E8}">
      <dgm:prSet/>
      <dgm:spPr/>
      <dgm:t>
        <a:bodyPr/>
        <a:lstStyle/>
        <a:p>
          <a:r>
            <a:rPr lang="en-GB"/>
            <a:t>mySQL Workbench (create sql database)</a:t>
          </a:r>
          <a:endParaRPr lang="en-US"/>
        </a:p>
      </dgm:t>
    </dgm:pt>
    <dgm:pt modelId="{B6E25661-2874-44E8-9B98-BF5964E4685F}" type="parTrans" cxnId="{4F7EEF77-89FF-46FF-A60C-02DCBADCE879}">
      <dgm:prSet/>
      <dgm:spPr/>
      <dgm:t>
        <a:bodyPr/>
        <a:lstStyle/>
        <a:p>
          <a:endParaRPr lang="en-US"/>
        </a:p>
      </dgm:t>
    </dgm:pt>
    <dgm:pt modelId="{EC452F6A-5258-4FF0-8072-FCD5EFB0ED3A}" type="sibTrans" cxnId="{4F7EEF77-89FF-46FF-A60C-02DCBADCE879}">
      <dgm:prSet/>
      <dgm:spPr/>
      <dgm:t>
        <a:bodyPr/>
        <a:lstStyle/>
        <a:p>
          <a:endParaRPr lang="en-US"/>
        </a:p>
      </dgm:t>
    </dgm:pt>
    <dgm:pt modelId="{D3377723-19B4-42A2-9ECC-7F63592AA38B}">
      <dgm:prSet/>
      <dgm:spPr/>
      <dgm:t>
        <a:bodyPr/>
        <a:lstStyle/>
        <a:p>
          <a:r>
            <a:rPr lang="en-GB"/>
            <a:t>GCP</a:t>
          </a:r>
          <a:endParaRPr lang="en-US"/>
        </a:p>
      </dgm:t>
    </dgm:pt>
    <dgm:pt modelId="{3E8D1848-92EF-43ED-AFEB-DDC7B2347FE0}" type="parTrans" cxnId="{291D6128-7B25-4BA4-B12B-898C69952CC0}">
      <dgm:prSet/>
      <dgm:spPr/>
      <dgm:t>
        <a:bodyPr/>
        <a:lstStyle/>
        <a:p>
          <a:endParaRPr lang="en-US"/>
        </a:p>
      </dgm:t>
    </dgm:pt>
    <dgm:pt modelId="{6E497010-CFAA-4352-9602-080504953CFF}" type="sibTrans" cxnId="{291D6128-7B25-4BA4-B12B-898C69952CC0}">
      <dgm:prSet/>
      <dgm:spPr/>
      <dgm:t>
        <a:bodyPr/>
        <a:lstStyle/>
        <a:p>
          <a:endParaRPr lang="en-US"/>
        </a:p>
      </dgm:t>
    </dgm:pt>
    <dgm:pt modelId="{412F2CE0-1A74-4BD9-929F-250CCD2DB270}">
      <dgm:prSet/>
      <dgm:spPr/>
      <dgm:t>
        <a:bodyPr/>
        <a:lstStyle/>
        <a:p>
          <a:r>
            <a:rPr lang="en-GB"/>
            <a:t>Junit testing</a:t>
          </a:r>
          <a:endParaRPr lang="en-US"/>
        </a:p>
      </dgm:t>
    </dgm:pt>
    <dgm:pt modelId="{A4EC0B6A-CA0F-4ED2-A238-81E9B5725C4E}" type="parTrans" cxnId="{7C49DC70-4EBD-4636-B61B-67A22128701C}">
      <dgm:prSet/>
      <dgm:spPr/>
      <dgm:t>
        <a:bodyPr/>
        <a:lstStyle/>
        <a:p>
          <a:endParaRPr lang="en-US"/>
        </a:p>
      </dgm:t>
    </dgm:pt>
    <dgm:pt modelId="{C23A30CF-ABE6-4BEA-8CCD-0BE6F8C5560B}" type="sibTrans" cxnId="{7C49DC70-4EBD-4636-B61B-67A22128701C}">
      <dgm:prSet/>
      <dgm:spPr/>
      <dgm:t>
        <a:bodyPr/>
        <a:lstStyle/>
        <a:p>
          <a:endParaRPr lang="en-US"/>
        </a:p>
      </dgm:t>
    </dgm:pt>
    <dgm:pt modelId="{1CC34CF2-7AD9-4224-8F37-81B2C72CFEF0}" type="pres">
      <dgm:prSet presAssocID="{0ABE0F8D-6979-49B6-8D7B-45E488532D8D}" presName="root" presStyleCnt="0">
        <dgm:presLayoutVars>
          <dgm:dir/>
          <dgm:resizeHandles val="exact"/>
        </dgm:presLayoutVars>
      </dgm:prSet>
      <dgm:spPr/>
    </dgm:pt>
    <dgm:pt modelId="{2C027FB1-1DF6-4324-A47D-43E54E7C1F11}" type="pres">
      <dgm:prSet presAssocID="{4E8F83D3-9DB1-44CD-A9B9-4901F2666CB6}" presName="compNode" presStyleCnt="0"/>
      <dgm:spPr/>
    </dgm:pt>
    <dgm:pt modelId="{B4F926AF-B0EF-4F02-946E-936D605BB718}" type="pres">
      <dgm:prSet presAssocID="{4E8F83D3-9DB1-44CD-A9B9-4901F2666CB6}" presName="bgRect" presStyleLbl="bgShp" presStyleIdx="0" presStyleCnt="4"/>
      <dgm:spPr/>
    </dgm:pt>
    <dgm:pt modelId="{4542D4CA-1AF3-4F8A-98C6-C95762D2DA03}" type="pres">
      <dgm:prSet presAssocID="{4E8F83D3-9DB1-44CD-A9B9-4901F2666CB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943B2E47-05AC-4699-AD96-4422F676301D}" type="pres">
      <dgm:prSet presAssocID="{4E8F83D3-9DB1-44CD-A9B9-4901F2666CB6}" presName="spaceRect" presStyleCnt="0"/>
      <dgm:spPr/>
    </dgm:pt>
    <dgm:pt modelId="{4716ED61-D5EF-4F4B-A78B-0813FD01B6E8}" type="pres">
      <dgm:prSet presAssocID="{4E8F83D3-9DB1-44CD-A9B9-4901F2666CB6}" presName="parTx" presStyleLbl="revTx" presStyleIdx="0" presStyleCnt="4">
        <dgm:presLayoutVars>
          <dgm:chMax val="0"/>
          <dgm:chPref val="0"/>
        </dgm:presLayoutVars>
      </dgm:prSet>
      <dgm:spPr/>
    </dgm:pt>
    <dgm:pt modelId="{79F7D905-A8DC-4803-B3CE-E2463463C730}" type="pres">
      <dgm:prSet presAssocID="{FF42D307-2013-4CF5-B5F8-9A0F135B2D49}" presName="sibTrans" presStyleCnt="0"/>
      <dgm:spPr/>
    </dgm:pt>
    <dgm:pt modelId="{EF22CA2F-D372-48E7-91FC-2F4A8515159B}" type="pres">
      <dgm:prSet presAssocID="{418124FD-E90B-4B0B-9C80-EE79BCE826E8}" presName="compNode" presStyleCnt="0"/>
      <dgm:spPr/>
    </dgm:pt>
    <dgm:pt modelId="{8820EBF8-89D6-4959-806D-665DCEBE207E}" type="pres">
      <dgm:prSet presAssocID="{418124FD-E90B-4B0B-9C80-EE79BCE826E8}" presName="bgRect" presStyleLbl="bgShp" presStyleIdx="1" presStyleCnt="4"/>
      <dgm:spPr/>
    </dgm:pt>
    <dgm:pt modelId="{B886231E-DD12-472A-BECA-E23B01C77789}" type="pres">
      <dgm:prSet presAssocID="{418124FD-E90B-4B0B-9C80-EE79BCE826E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3A40CBF-6B5E-46D7-92B0-4AEFDA7D7B02}" type="pres">
      <dgm:prSet presAssocID="{418124FD-E90B-4B0B-9C80-EE79BCE826E8}" presName="spaceRect" presStyleCnt="0"/>
      <dgm:spPr/>
    </dgm:pt>
    <dgm:pt modelId="{190EA39C-89D1-49BC-8C55-9D96421E2658}" type="pres">
      <dgm:prSet presAssocID="{418124FD-E90B-4B0B-9C80-EE79BCE826E8}" presName="parTx" presStyleLbl="revTx" presStyleIdx="1" presStyleCnt="4">
        <dgm:presLayoutVars>
          <dgm:chMax val="0"/>
          <dgm:chPref val="0"/>
        </dgm:presLayoutVars>
      </dgm:prSet>
      <dgm:spPr/>
    </dgm:pt>
    <dgm:pt modelId="{F094382D-E2BC-445C-B7BF-C8C513C6B622}" type="pres">
      <dgm:prSet presAssocID="{EC452F6A-5258-4FF0-8072-FCD5EFB0ED3A}" presName="sibTrans" presStyleCnt="0"/>
      <dgm:spPr/>
    </dgm:pt>
    <dgm:pt modelId="{AF69D1C5-1949-43B7-A3D8-DD176BD6662C}" type="pres">
      <dgm:prSet presAssocID="{D3377723-19B4-42A2-9ECC-7F63592AA38B}" presName="compNode" presStyleCnt="0"/>
      <dgm:spPr/>
    </dgm:pt>
    <dgm:pt modelId="{EE0A3022-BF74-43E8-8A83-2B266A2AE18D}" type="pres">
      <dgm:prSet presAssocID="{D3377723-19B4-42A2-9ECC-7F63592AA38B}" presName="bgRect" presStyleLbl="bgShp" presStyleIdx="2" presStyleCnt="4"/>
      <dgm:spPr/>
    </dgm:pt>
    <dgm:pt modelId="{D596AF49-3C49-485C-9872-72FF470AB330}" type="pres">
      <dgm:prSet presAssocID="{D3377723-19B4-42A2-9ECC-7F63592AA38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19425FE6-AE46-4027-964C-F5FBCEC2265E}" type="pres">
      <dgm:prSet presAssocID="{D3377723-19B4-42A2-9ECC-7F63592AA38B}" presName="spaceRect" presStyleCnt="0"/>
      <dgm:spPr/>
    </dgm:pt>
    <dgm:pt modelId="{9BC59AC0-94F4-4799-8AFB-712285E002A5}" type="pres">
      <dgm:prSet presAssocID="{D3377723-19B4-42A2-9ECC-7F63592AA38B}" presName="parTx" presStyleLbl="revTx" presStyleIdx="2" presStyleCnt="4">
        <dgm:presLayoutVars>
          <dgm:chMax val="0"/>
          <dgm:chPref val="0"/>
        </dgm:presLayoutVars>
      </dgm:prSet>
      <dgm:spPr/>
    </dgm:pt>
    <dgm:pt modelId="{1393F75B-634B-4E8B-B8C0-961C61683114}" type="pres">
      <dgm:prSet presAssocID="{6E497010-CFAA-4352-9602-080504953CFF}" presName="sibTrans" presStyleCnt="0"/>
      <dgm:spPr/>
    </dgm:pt>
    <dgm:pt modelId="{6D0BF5E4-E02B-45C9-9B92-114C435E212B}" type="pres">
      <dgm:prSet presAssocID="{412F2CE0-1A74-4BD9-929F-250CCD2DB270}" presName="compNode" presStyleCnt="0"/>
      <dgm:spPr/>
    </dgm:pt>
    <dgm:pt modelId="{B903D864-4C7C-4E38-8142-87666E8ED360}" type="pres">
      <dgm:prSet presAssocID="{412F2CE0-1A74-4BD9-929F-250CCD2DB270}" presName="bgRect" presStyleLbl="bgShp" presStyleIdx="3" presStyleCnt="4"/>
      <dgm:spPr/>
    </dgm:pt>
    <dgm:pt modelId="{425F683B-AA9F-4E6B-84F4-060A95F49E9C}" type="pres">
      <dgm:prSet presAssocID="{412F2CE0-1A74-4BD9-929F-250CCD2DB27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ientist"/>
        </a:ext>
      </dgm:extLst>
    </dgm:pt>
    <dgm:pt modelId="{6EF210D4-CF0C-4B67-A206-B06748A1C84A}" type="pres">
      <dgm:prSet presAssocID="{412F2CE0-1A74-4BD9-929F-250CCD2DB270}" presName="spaceRect" presStyleCnt="0"/>
      <dgm:spPr/>
    </dgm:pt>
    <dgm:pt modelId="{8B889ED8-F60E-405F-9B2A-B95A8768ABA8}" type="pres">
      <dgm:prSet presAssocID="{412F2CE0-1A74-4BD9-929F-250CCD2DB270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E4AEB11A-2F5C-4B7E-88A0-D6E813AB778F}" srcId="{0ABE0F8D-6979-49B6-8D7B-45E488532D8D}" destId="{4E8F83D3-9DB1-44CD-A9B9-4901F2666CB6}" srcOrd="0" destOrd="0" parTransId="{AC5D6DF0-B9C9-40DE-AB77-28DC912761FC}" sibTransId="{FF42D307-2013-4CF5-B5F8-9A0F135B2D49}"/>
    <dgm:cxn modelId="{291D6128-7B25-4BA4-B12B-898C69952CC0}" srcId="{0ABE0F8D-6979-49B6-8D7B-45E488532D8D}" destId="{D3377723-19B4-42A2-9ECC-7F63592AA38B}" srcOrd="2" destOrd="0" parTransId="{3E8D1848-92EF-43ED-AFEB-DDC7B2347FE0}" sibTransId="{6E497010-CFAA-4352-9602-080504953CFF}"/>
    <dgm:cxn modelId="{FE200E3B-3947-4015-BC68-D73BB5F93749}" type="presOf" srcId="{418124FD-E90B-4B0B-9C80-EE79BCE826E8}" destId="{190EA39C-89D1-49BC-8C55-9D96421E2658}" srcOrd="0" destOrd="0" presId="urn:microsoft.com/office/officeart/2018/2/layout/IconVerticalSolidList"/>
    <dgm:cxn modelId="{7C49DC70-4EBD-4636-B61B-67A22128701C}" srcId="{0ABE0F8D-6979-49B6-8D7B-45E488532D8D}" destId="{412F2CE0-1A74-4BD9-929F-250CCD2DB270}" srcOrd="3" destOrd="0" parTransId="{A4EC0B6A-CA0F-4ED2-A238-81E9B5725C4E}" sibTransId="{C23A30CF-ABE6-4BEA-8CCD-0BE6F8C5560B}"/>
    <dgm:cxn modelId="{4F7EEF77-89FF-46FF-A60C-02DCBADCE879}" srcId="{0ABE0F8D-6979-49B6-8D7B-45E488532D8D}" destId="{418124FD-E90B-4B0B-9C80-EE79BCE826E8}" srcOrd="1" destOrd="0" parTransId="{B6E25661-2874-44E8-9B98-BF5964E4685F}" sibTransId="{EC452F6A-5258-4FF0-8072-FCD5EFB0ED3A}"/>
    <dgm:cxn modelId="{ED0F1688-DBD4-4ABA-A6C7-EE82C3DE7C00}" type="presOf" srcId="{0ABE0F8D-6979-49B6-8D7B-45E488532D8D}" destId="{1CC34CF2-7AD9-4224-8F37-81B2C72CFEF0}" srcOrd="0" destOrd="0" presId="urn:microsoft.com/office/officeart/2018/2/layout/IconVerticalSolidList"/>
    <dgm:cxn modelId="{AAC6E8B2-3988-4D60-B4A8-048A36AB8909}" type="presOf" srcId="{412F2CE0-1A74-4BD9-929F-250CCD2DB270}" destId="{8B889ED8-F60E-405F-9B2A-B95A8768ABA8}" srcOrd="0" destOrd="0" presId="urn:microsoft.com/office/officeart/2018/2/layout/IconVerticalSolidList"/>
    <dgm:cxn modelId="{43EBDDD5-8324-4983-9E2C-9899768F1FEE}" type="presOf" srcId="{D3377723-19B4-42A2-9ECC-7F63592AA38B}" destId="{9BC59AC0-94F4-4799-8AFB-712285E002A5}" srcOrd="0" destOrd="0" presId="urn:microsoft.com/office/officeart/2018/2/layout/IconVerticalSolidList"/>
    <dgm:cxn modelId="{288045F2-D7AE-431D-BB48-012CE4E2C445}" type="presOf" srcId="{4E8F83D3-9DB1-44CD-A9B9-4901F2666CB6}" destId="{4716ED61-D5EF-4F4B-A78B-0813FD01B6E8}" srcOrd="0" destOrd="0" presId="urn:microsoft.com/office/officeart/2018/2/layout/IconVerticalSolidList"/>
    <dgm:cxn modelId="{C9C99F97-10C3-4C15-AB44-817B891689DE}" type="presParOf" srcId="{1CC34CF2-7AD9-4224-8F37-81B2C72CFEF0}" destId="{2C027FB1-1DF6-4324-A47D-43E54E7C1F11}" srcOrd="0" destOrd="0" presId="urn:microsoft.com/office/officeart/2018/2/layout/IconVerticalSolidList"/>
    <dgm:cxn modelId="{86009B31-3533-4646-8297-0BFB3B330300}" type="presParOf" srcId="{2C027FB1-1DF6-4324-A47D-43E54E7C1F11}" destId="{B4F926AF-B0EF-4F02-946E-936D605BB718}" srcOrd="0" destOrd="0" presId="urn:microsoft.com/office/officeart/2018/2/layout/IconVerticalSolidList"/>
    <dgm:cxn modelId="{787D227C-1681-455E-8837-9B7A1544928C}" type="presParOf" srcId="{2C027FB1-1DF6-4324-A47D-43E54E7C1F11}" destId="{4542D4CA-1AF3-4F8A-98C6-C95762D2DA03}" srcOrd="1" destOrd="0" presId="urn:microsoft.com/office/officeart/2018/2/layout/IconVerticalSolidList"/>
    <dgm:cxn modelId="{30FEF3CD-42A6-4096-A5E2-0BA83B550CB1}" type="presParOf" srcId="{2C027FB1-1DF6-4324-A47D-43E54E7C1F11}" destId="{943B2E47-05AC-4699-AD96-4422F676301D}" srcOrd="2" destOrd="0" presId="urn:microsoft.com/office/officeart/2018/2/layout/IconVerticalSolidList"/>
    <dgm:cxn modelId="{5F87A5F3-A3B0-447A-9C70-2C9CBA28013B}" type="presParOf" srcId="{2C027FB1-1DF6-4324-A47D-43E54E7C1F11}" destId="{4716ED61-D5EF-4F4B-A78B-0813FD01B6E8}" srcOrd="3" destOrd="0" presId="urn:microsoft.com/office/officeart/2018/2/layout/IconVerticalSolidList"/>
    <dgm:cxn modelId="{A964B615-1C1A-4C7C-A0B1-437CE38C5307}" type="presParOf" srcId="{1CC34CF2-7AD9-4224-8F37-81B2C72CFEF0}" destId="{79F7D905-A8DC-4803-B3CE-E2463463C730}" srcOrd="1" destOrd="0" presId="urn:microsoft.com/office/officeart/2018/2/layout/IconVerticalSolidList"/>
    <dgm:cxn modelId="{83DB9929-976B-47D6-BEF4-540582FDA752}" type="presParOf" srcId="{1CC34CF2-7AD9-4224-8F37-81B2C72CFEF0}" destId="{EF22CA2F-D372-48E7-91FC-2F4A8515159B}" srcOrd="2" destOrd="0" presId="urn:microsoft.com/office/officeart/2018/2/layout/IconVerticalSolidList"/>
    <dgm:cxn modelId="{18AFFC73-7E9A-4AC1-9A03-80E53512A3E2}" type="presParOf" srcId="{EF22CA2F-D372-48E7-91FC-2F4A8515159B}" destId="{8820EBF8-89D6-4959-806D-665DCEBE207E}" srcOrd="0" destOrd="0" presId="urn:microsoft.com/office/officeart/2018/2/layout/IconVerticalSolidList"/>
    <dgm:cxn modelId="{DFCEAF79-D693-4413-9CD9-592BBC50EF3F}" type="presParOf" srcId="{EF22CA2F-D372-48E7-91FC-2F4A8515159B}" destId="{B886231E-DD12-472A-BECA-E23B01C77789}" srcOrd="1" destOrd="0" presId="urn:microsoft.com/office/officeart/2018/2/layout/IconVerticalSolidList"/>
    <dgm:cxn modelId="{F94FED6A-A544-45C4-8394-785C7F3ECF9C}" type="presParOf" srcId="{EF22CA2F-D372-48E7-91FC-2F4A8515159B}" destId="{03A40CBF-6B5E-46D7-92B0-4AEFDA7D7B02}" srcOrd="2" destOrd="0" presId="urn:microsoft.com/office/officeart/2018/2/layout/IconVerticalSolidList"/>
    <dgm:cxn modelId="{7690E44F-18EE-437D-90CF-76D2FED1F45C}" type="presParOf" srcId="{EF22CA2F-D372-48E7-91FC-2F4A8515159B}" destId="{190EA39C-89D1-49BC-8C55-9D96421E2658}" srcOrd="3" destOrd="0" presId="urn:microsoft.com/office/officeart/2018/2/layout/IconVerticalSolidList"/>
    <dgm:cxn modelId="{33B64AF7-CE76-4CA9-A97E-F3085A158255}" type="presParOf" srcId="{1CC34CF2-7AD9-4224-8F37-81B2C72CFEF0}" destId="{F094382D-E2BC-445C-B7BF-C8C513C6B622}" srcOrd="3" destOrd="0" presId="urn:microsoft.com/office/officeart/2018/2/layout/IconVerticalSolidList"/>
    <dgm:cxn modelId="{04EBA14F-90CF-4114-9CFD-2CCE24F069DB}" type="presParOf" srcId="{1CC34CF2-7AD9-4224-8F37-81B2C72CFEF0}" destId="{AF69D1C5-1949-43B7-A3D8-DD176BD6662C}" srcOrd="4" destOrd="0" presId="urn:microsoft.com/office/officeart/2018/2/layout/IconVerticalSolidList"/>
    <dgm:cxn modelId="{2AE25FA9-F0A3-4398-B3DE-EA1A910128FA}" type="presParOf" srcId="{AF69D1C5-1949-43B7-A3D8-DD176BD6662C}" destId="{EE0A3022-BF74-43E8-8A83-2B266A2AE18D}" srcOrd="0" destOrd="0" presId="urn:microsoft.com/office/officeart/2018/2/layout/IconVerticalSolidList"/>
    <dgm:cxn modelId="{92F8BA8E-768A-425D-85D8-5A2DE93D8D52}" type="presParOf" srcId="{AF69D1C5-1949-43B7-A3D8-DD176BD6662C}" destId="{D596AF49-3C49-485C-9872-72FF470AB330}" srcOrd="1" destOrd="0" presId="urn:microsoft.com/office/officeart/2018/2/layout/IconVerticalSolidList"/>
    <dgm:cxn modelId="{27ED8EDF-E7D2-40B8-B00C-5BADE4935DED}" type="presParOf" srcId="{AF69D1C5-1949-43B7-A3D8-DD176BD6662C}" destId="{19425FE6-AE46-4027-964C-F5FBCEC2265E}" srcOrd="2" destOrd="0" presId="urn:microsoft.com/office/officeart/2018/2/layout/IconVerticalSolidList"/>
    <dgm:cxn modelId="{FC6D7CBC-2D68-49E8-AC78-865F51609235}" type="presParOf" srcId="{AF69D1C5-1949-43B7-A3D8-DD176BD6662C}" destId="{9BC59AC0-94F4-4799-8AFB-712285E002A5}" srcOrd="3" destOrd="0" presId="urn:microsoft.com/office/officeart/2018/2/layout/IconVerticalSolidList"/>
    <dgm:cxn modelId="{952F7D7A-EF6F-4704-808E-29169C89CA62}" type="presParOf" srcId="{1CC34CF2-7AD9-4224-8F37-81B2C72CFEF0}" destId="{1393F75B-634B-4E8B-B8C0-961C61683114}" srcOrd="5" destOrd="0" presId="urn:microsoft.com/office/officeart/2018/2/layout/IconVerticalSolidList"/>
    <dgm:cxn modelId="{15F8D7A1-E527-40A9-BCC8-3CCC2B9F6AF8}" type="presParOf" srcId="{1CC34CF2-7AD9-4224-8F37-81B2C72CFEF0}" destId="{6D0BF5E4-E02B-45C9-9B92-114C435E212B}" srcOrd="6" destOrd="0" presId="urn:microsoft.com/office/officeart/2018/2/layout/IconVerticalSolidList"/>
    <dgm:cxn modelId="{DA0E62CE-AE85-4773-A0AA-58A55F9007FD}" type="presParOf" srcId="{6D0BF5E4-E02B-45C9-9B92-114C435E212B}" destId="{B903D864-4C7C-4E38-8142-87666E8ED360}" srcOrd="0" destOrd="0" presId="urn:microsoft.com/office/officeart/2018/2/layout/IconVerticalSolidList"/>
    <dgm:cxn modelId="{120B5340-E4DB-476B-A433-0A1F046268EB}" type="presParOf" srcId="{6D0BF5E4-E02B-45C9-9B92-114C435E212B}" destId="{425F683B-AA9F-4E6B-84F4-060A95F49E9C}" srcOrd="1" destOrd="0" presId="urn:microsoft.com/office/officeart/2018/2/layout/IconVerticalSolidList"/>
    <dgm:cxn modelId="{941D2826-48B2-4D31-B7D3-5678A3D26672}" type="presParOf" srcId="{6D0BF5E4-E02B-45C9-9B92-114C435E212B}" destId="{6EF210D4-CF0C-4B67-A206-B06748A1C84A}" srcOrd="2" destOrd="0" presId="urn:microsoft.com/office/officeart/2018/2/layout/IconVerticalSolidList"/>
    <dgm:cxn modelId="{C8B36B58-240E-4C3B-9F0C-AB890AC91EC4}" type="presParOf" srcId="{6D0BF5E4-E02B-45C9-9B92-114C435E212B}" destId="{8B889ED8-F60E-405F-9B2A-B95A8768ABA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9C5A33B-E7DE-42AD-B68B-DD1846AD9E8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8359C50-FA79-48A6-8A8D-0192701A3A3A}">
      <dgm:prSet/>
      <dgm:spPr/>
      <dgm:t>
        <a:bodyPr/>
        <a:lstStyle/>
        <a:p>
          <a:r>
            <a:rPr lang="en-GB"/>
            <a:t>Mockito </a:t>
          </a:r>
          <a:endParaRPr lang="en-US"/>
        </a:p>
      </dgm:t>
    </dgm:pt>
    <dgm:pt modelId="{5BBF4277-CF79-49D5-A7F9-C80F664E7461}" type="parTrans" cxnId="{1FB4328F-A9FB-4EB2-AC93-7F0DCC54EC32}">
      <dgm:prSet/>
      <dgm:spPr/>
      <dgm:t>
        <a:bodyPr/>
        <a:lstStyle/>
        <a:p>
          <a:endParaRPr lang="en-US"/>
        </a:p>
      </dgm:t>
    </dgm:pt>
    <dgm:pt modelId="{DF169281-71E8-4F0E-BC45-98F4257E52A9}" type="sibTrans" cxnId="{1FB4328F-A9FB-4EB2-AC93-7F0DCC54EC32}">
      <dgm:prSet/>
      <dgm:spPr/>
      <dgm:t>
        <a:bodyPr/>
        <a:lstStyle/>
        <a:p>
          <a:endParaRPr lang="en-US"/>
        </a:p>
      </dgm:t>
    </dgm:pt>
    <dgm:pt modelId="{5279702E-D2FA-4A1B-A75D-71D480CEE68D}">
      <dgm:prSet/>
      <dgm:spPr/>
      <dgm:t>
        <a:bodyPr/>
        <a:lstStyle/>
        <a:p>
          <a:r>
            <a:rPr lang="en-GB"/>
            <a:t>Unable to incorporate into tests due to lack of understanding </a:t>
          </a:r>
          <a:endParaRPr lang="en-US"/>
        </a:p>
      </dgm:t>
    </dgm:pt>
    <dgm:pt modelId="{C1283D69-38E5-4C5F-9146-A9A34F88AF79}" type="parTrans" cxnId="{6E8EB4D7-5B2A-4821-A57E-B1787B2975E6}">
      <dgm:prSet/>
      <dgm:spPr/>
      <dgm:t>
        <a:bodyPr/>
        <a:lstStyle/>
        <a:p>
          <a:endParaRPr lang="en-US"/>
        </a:p>
      </dgm:t>
    </dgm:pt>
    <dgm:pt modelId="{A0716CD9-5727-4FCF-BCD5-40AB114EBD5B}" type="sibTrans" cxnId="{6E8EB4D7-5B2A-4821-A57E-B1787B2975E6}">
      <dgm:prSet/>
      <dgm:spPr/>
      <dgm:t>
        <a:bodyPr/>
        <a:lstStyle/>
        <a:p>
          <a:endParaRPr lang="en-US"/>
        </a:p>
      </dgm:t>
    </dgm:pt>
    <dgm:pt modelId="{A0F36811-417D-4688-96D0-E339E2F6062A}" type="pres">
      <dgm:prSet presAssocID="{79C5A33B-E7DE-42AD-B68B-DD1846AD9E85}" presName="root" presStyleCnt="0">
        <dgm:presLayoutVars>
          <dgm:dir/>
          <dgm:resizeHandles val="exact"/>
        </dgm:presLayoutVars>
      </dgm:prSet>
      <dgm:spPr/>
    </dgm:pt>
    <dgm:pt modelId="{0812CDBF-F733-41D4-87A0-4A6A54AC5D75}" type="pres">
      <dgm:prSet presAssocID="{08359C50-FA79-48A6-8A8D-0192701A3A3A}" presName="compNode" presStyleCnt="0"/>
      <dgm:spPr/>
    </dgm:pt>
    <dgm:pt modelId="{21D93DF9-3761-4687-8375-FA7D83485986}" type="pres">
      <dgm:prSet presAssocID="{08359C50-FA79-48A6-8A8D-0192701A3A3A}" presName="bgRect" presStyleLbl="bgShp" presStyleIdx="0" presStyleCnt="2"/>
      <dgm:spPr/>
    </dgm:pt>
    <dgm:pt modelId="{F1DDCEE3-B341-4921-8281-9B324123EDFF}" type="pres">
      <dgm:prSet presAssocID="{08359C50-FA79-48A6-8A8D-0192701A3A3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239EE024-1361-491D-92C5-55063E04CB3C}" type="pres">
      <dgm:prSet presAssocID="{08359C50-FA79-48A6-8A8D-0192701A3A3A}" presName="spaceRect" presStyleCnt="0"/>
      <dgm:spPr/>
    </dgm:pt>
    <dgm:pt modelId="{B48A90CD-C338-423C-9068-98A372A184B0}" type="pres">
      <dgm:prSet presAssocID="{08359C50-FA79-48A6-8A8D-0192701A3A3A}" presName="parTx" presStyleLbl="revTx" presStyleIdx="0" presStyleCnt="2">
        <dgm:presLayoutVars>
          <dgm:chMax val="0"/>
          <dgm:chPref val="0"/>
        </dgm:presLayoutVars>
      </dgm:prSet>
      <dgm:spPr/>
    </dgm:pt>
    <dgm:pt modelId="{92B9AB14-F0FC-4F1D-9293-6A7D3CE07642}" type="pres">
      <dgm:prSet presAssocID="{DF169281-71E8-4F0E-BC45-98F4257E52A9}" presName="sibTrans" presStyleCnt="0"/>
      <dgm:spPr/>
    </dgm:pt>
    <dgm:pt modelId="{1F321035-2D54-48B8-A99F-4E3AFD5713E1}" type="pres">
      <dgm:prSet presAssocID="{5279702E-D2FA-4A1B-A75D-71D480CEE68D}" presName="compNode" presStyleCnt="0"/>
      <dgm:spPr/>
    </dgm:pt>
    <dgm:pt modelId="{614AFE86-20AA-48AB-A7D4-9F6A11B80BED}" type="pres">
      <dgm:prSet presAssocID="{5279702E-D2FA-4A1B-A75D-71D480CEE68D}" presName="bgRect" presStyleLbl="bgShp" presStyleIdx="1" presStyleCnt="2"/>
      <dgm:spPr/>
    </dgm:pt>
    <dgm:pt modelId="{9DC27C94-FF28-453D-9507-E886391DC511}" type="pres">
      <dgm:prSet presAssocID="{5279702E-D2FA-4A1B-A75D-71D480CEE68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1CFEB22A-9128-4C48-A7BA-52AF05FCED54}" type="pres">
      <dgm:prSet presAssocID="{5279702E-D2FA-4A1B-A75D-71D480CEE68D}" presName="spaceRect" presStyleCnt="0"/>
      <dgm:spPr/>
    </dgm:pt>
    <dgm:pt modelId="{6C26F820-8E5F-4F80-8D71-CABFEEB2C82F}" type="pres">
      <dgm:prSet presAssocID="{5279702E-D2FA-4A1B-A75D-71D480CEE68D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D06373E-123F-4BFD-AB1E-15A144F7A2DF}" type="presOf" srcId="{5279702E-D2FA-4A1B-A75D-71D480CEE68D}" destId="{6C26F820-8E5F-4F80-8D71-CABFEEB2C82F}" srcOrd="0" destOrd="0" presId="urn:microsoft.com/office/officeart/2018/2/layout/IconVerticalSolidList"/>
    <dgm:cxn modelId="{1D1C138E-7A78-4BBD-8916-18FA0B79A1EC}" type="presOf" srcId="{79C5A33B-E7DE-42AD-B68B-DD1846AD9E85}" destId="{A0F36811-417D-4688-96D0-E339E2F6062A}" srcOrd="0" destOrd="0" presId="urn:microsoft.com/office/officeart/2018/2/layout/IconVerticalSolidList"/>
    <dgm:cxn modelId="{1FB4328F-A9FB-4EB2-AC93-7F0DCC54EC32}" srcId="{79C5A33B-E7DE-42AD-B68B-DD1846AD9E85}" destId="{08359C50-FA79-48A6-8A8D-0192701A3A3A}" srcOrd="0" destOrd="0" parTransId="{5BBF4277-CF79-49D5-A7F9-C80F664E7461}" sibTransId="{DF169281-71E8-4F0E-BC45-98F4257E52A9}"/>
    <dgm:cxn modelId="{8A0B6FB7-6CB1-452A-A876-FF4D0AC64371}" type="presOf" srcId="{08359C50-FA79-48A6-8A8D-0192701A3A3A}" destId="{B48A90CD-C338-423C-9068-98A372A184B0}" srcOrd="0" destOrd="0" presId="urn:microsoft.com/office/officeart/2018/2/layout/IconVerticalSolidList"/>
    <dgm:cxn modelId="{6E8EB4D7-5B2A-4821-A57E-B1787B2975E6}" srcId="{79C5A33B-E7DE-42AD-B68B-DD1846AD9E85}" destId="{5279702E-D2FA-4A1B-A75D-71D480CEE68D}" srcOrd="1" destOrd="0" parTransId="{C1283D69-38E5-4C5F-9146-A9A34F88AF79}" sibTransId="{A0716CD9-5727-4FCF-BCD5-40AB114EBD5B}"/>
    <dgm:cxn modelId="{53917EBE-A464-49F2-9937-B579C071F56E}" type="presParOf" srcId="{A0F36811-417D-4688-96D0-E339E2F6062A}" destId="{0812CDBF-F733-41D4-87A0-4A6A54AC5D75}" srcOrd="0" destOrd="0" presId="urn:microsoft.com/office/officeart/2018/2/layout/IconVerticalSolidList"/>
    <dgm:cxn modelId="{392B1B40-9F5B-4EAC-B221-885AFE0E8EA0}" type="presParOf" srcId="{0812CDBF-F733-41D4-87A0-4A6A54AC5D75}" destId="{21D93DF9-3761-4687-8375-FA7D83485986}" srcOrd="0" destOrd="0" presId="urn:microsoft.com/office/officeart/2018/2/layout/IconVerticalSolidList"/>
    <dgm:cxn modelId="{308CDDFE-60B5-4C3B-93F3-B1F65B3D4345}" type="presParOf" srcId="{0812CDBF-F733-41D4-87A0-4A6A54AC5D75}" destId="{F1DDCEE3-B341-4921-8281-9B324123EDFF}" srcOrd="1" destOrd="0" presId="urn:microsoft.com/office/officeart/2018/2/layout/IconVerticalSolidList"/>
    <dgm:cxn modelId="{08CF00DF-9A37-48F7-BC70-B52BF07CC92C}" type="presParOf" srcId="{0812CDBF-F733-41D4-87A0-4A6A54AC5D75}" destId="{239EE024-1361-491D-92C5-55063E04CB3C}" srcOrd="2" destOrd="0" presId="urn:microsoft.com/office/officeart/2018/2/layout/IconVerticalSolidList"/>
    <dgm:cxn modelId="{35C0ECEF-6B33-42BE-8D43-6B2E35D83B47}" type="presParOf" srcId="{0812CDBF-F733-41D4-87A0-4A6A54AC5D75}" destId="{B48A90CD-C338-423C-9068-98A372A184B0}" srcOrd="3" destOrd="0" presId="urn:microsoft.com/office/officeart/2018/2/layout/IconVerticalSolidList"/>
    <dgm:cxn modelId="{7960A88F-FF72-4DBA-A10E-8A7ACB0639DA}" type="presParOf" srcId="{A0F36811-417D-4688-96D0-E339E2F6062A}" destId="{92B9AB14-F0FC-4F1D-9293-6A7D3CE07642}" srcOrd="1" destOrd="0" presId="urn:microsoft.com/office/officeart/2018/2/layout/IconVerticalSolidList"/>
    <dgm:cxn modelId="{2DF0435A-BD8D-4DDA-BD8B-AB1B094D2497}" type="presParOf" srcId="{A0F36811-417D-4688-96D0-E339E2F6062A}" destId="{1F321035-2D54-48B8-A99F-4E3AFD5713E1}" srcOrd="2" destOrd="0" presId="urn:microsoft.com/office/officeart/2018/2/layout/IconVerticalSolidList"/>
    <dgm:cxn modelId="{CE104912-90B7-441C-8113-8280887EAA8B}" type="presParOf" srcId="{1F321035-2D54-48B8-A99F-4E3AFD5713E1}" destId="{614AFE86-20AA-48AB-A7D4-9F6A11B80BED}" srcOrd="0" destOrd="0" presId="urn:microsoft.com/office/officeart/2018/2/layout/IconVerticalSolidList"/>
    <dgm:cxn modelId="{E3E3ADEC-A5E7-40BE-8810-24EAE0563A28}" type="presParOf" srcId="{1F321035-2D54-48B8-A99F-4E3AFD5713E1}" destId="{9DC27C94-FF28-453D-9507-E886391DC511}" srcOrd="1" destOrd="0" presId="urn:microsoft.com/office/officeart/2018/2/layout/IconVerticalSolidList"/>
    <dgm:cxn modelId="{F3426FDB-43E7-4533-ACDD-914618C63C41}" type="presParOf" srcId="{1F321035-2D54-48B8-A99F-4E3AFD5713E1}" destId="{1CFEB22A-9128-4C48-A7BA-52AF05FCED54}" srcOrd="2" destOrd="0" presId="urn:microsoft.com/office/officeart/2018/2/layout/IconVerticalSolidList"/>
    <dgm:cxn modelId="{BA95D711-FD0D-465E-9056-786084596EEA}" type="presParOf" srcId="{1F321035-2D54-48B8-A99F-4E3AFD5713E1}" destId="{6C26F820-8E5F-4F80-8D71-CABFEEB2C82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957410-DECA-4222-A014-08DD79703737}">
      <dsp:nvSpPr>
        <dsp:cNvPr id="0" name=""/>
        <dsp:cNvSpPr/>
      </dsp:nvSpPr>
      <dsp:spPr>
        <a:xfrm>
          <a:off x="0" y="607"/>
          <a:ext cx="6628804" cy="142239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DB3C9F-C6AD-4424-AB48-23DDE112F7E7}">
      <dsp:nvSpPr>
        <dsp:cNvPr id="0" name=""/>
        <dsp:cNvSpPr/>
      </dsp:nvSpPr>
      <dsp:spPr>
        <a:xfrm>
          <a:off x="430272" y="320645"/>
          <a:ext cx="782314" cy="7823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6DE696-0B41-4109-BDF6-93CAE08F52FA}">
      <dsp:nvSpPr>
        <dsp:cNvPr id="0" name=""/>
        <dsp:cNvSpPr/>
      </dsp:nvSpPr>
      <dsp:spPr>
        <a:xfrm>
          <a:off x="1642860" y="607"/>
          <a:ext cx="4985943" cy="1422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536" tIns="150536" rIns="150536" bIns="15053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Goal of application was to create an interactive inventory management application </a:t>
          </a:r>
          <a:endParaRPr lang="en-US" sz="2500" kern="1200"/>
        </a:p>
      </dsp:txBody>
      <dsp:txXfrm>
        <a:off x="1642860" y="607"/>
        <a:ext cx="4985943" cy="1422390"/>
      </dsp:txXfrm>
    </dsp:sp>
    <dsp:sp modelId="{372BC50D-30FD-4980-8E91-2239759D54DF}">
      <dsp:nvSpPr>
        <dsp:cNvPr id="0" name=""/>
        <dsp:cNvSpPr/>
      </dsp:nvSpPr>
      <dsp:spPr>
        <a:xfrm>
          <a:off x="0" y="1778595"/>
          <a:ext cx="6628804" cy="142239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DAE297-E4CA-42B9-B8E3-5487DF16466E}">
      <dsp:nvSpPr>
        <dsp:cNvPr id="0" name=""/>
        <dsp:cNvSpPr/>
      </dsp:nvSpPr>
      <dsp:spPr>
        <a:xfrm>
          <a:off x="430272" y="2098633"/>
          <a:ext cx="782314" cy="7823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046636-C706-4A7A-AD8C-DE9A616ABE7A}">
      <dsp:nvSpPr>
        <dsp:cNvPr id="0" name=""/>
        <dsp:cNvSpPr/>
      </dsp:nvSpPr>
      <dsp:spPr>
        <a:xfrm>
          <a:off x="1642860" y="1778595"/>
          <a:ext cx="4985943" cy="1422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536" tIns="150536" rIns="150536" bIns="15053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Use relational database</a:t>
          </a:r>
          <a:endParaRPr lang="en-US" sz="2500" kern="1200"/>
        </a:p>
      </dsp:txBody>
      <dsp:txXfrm>
        <a:off x="1642860" y="1778595"/>
        <a:ext cx="4985943" cy="1422390"/>
      </dsp:txXfrm>
    </dsp:sp>
    <dsp:sp modelId="{9555B87C-FA81-41A0-89B7-CBE5FAFBA671}">
      <dsp:nvSpPr>
        <dsp:cNvPr id="0" name=""/>
        <dsp:cNvSpPr/>
      </dsp:nvSpPr>
      <dsp:spPr>
        <a:xfrm>
          <a:off x="0" y="3556583"/>
          <a:ext cx="6628804" cy="142239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2FC3A4-F1FA-446F-B1FC-FFE08141B33C}">
      <dsp:nvSpPr>
        <dsp:cNvPr id="0" name=""/>
        <dsp:cNvSpPr/>
      </dsp:nvSpPr>
      <dsp:spPr>
        <a:xfrm>
          <a:off x="430272" y="3876620"/>
          <a:ext cx="782314" cy="7823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A608B4-82B1-4396-93B9-702EB888E671}">
      <dsp:nvSpPr>
        <dsp:cNvPr id="0" name=""/>
        <dsp:cNvSpPr/>
      </dsp:nvSpPr>
      <dsp:spPr>
        <a:xfrm>
          <a:off x="1642860" y="3556583"/>
          <a:ext cx="4985943" cy="1422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536" tIns="150536" rIns="150536" bIns="15053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Which could then be accessed and manipulated by users</a:t>
          </a:r>
          <a:endParaRPr lang="en-US" sz="2500" kern="1200"/>
        </a:p>
      </dsp:txBody>
      <dsp:txXfrm>
        <a:off x="1642860" y="3556583"/>
        <a:ext cx="4985943" cy="14223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310B67-205F-408C-85F5-B3C5F361A3A4}">
      <dsp:nvSpPr>
        <dsp:cNvPr id="0" name=""/>
        <dsp:cNvSpPr/>
      </dsp:nvSpPr>
      <dsp:spPr>
        <a:xfrm>
          <a:off x="0" y="721650"/>
          <a:ext cx="6628804" cy="8365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The project spec included:</a:t>
          </a:r>
          <a:endParaRPr lang="en-US" sz="2200" kern="1200"/>
        </a:p>
      </dsp:txBody>
      <dsp:txXfrm>
        <a:off x="40837" y="762487"/>
        <a:ext cx="6547130" cy="754876"/>
      </dsp:txXfrm>
    </dsp:sp>
    <dsp:sp modelId="{97984B16-C9EB-4C33-AD1B-D8365932D279}">
      <dsp:nvSpPr>
        <dsp:cNvPr id="0" name=""/>
        <dsp:cNvSpPr/>
      </dsp:nvSpPr>
      <dsp:spPr>
        <a:xfrm>
          <a:off x="0" y="1621560"/>
          <a:ext cx="6628804" cy="836550"/>
        </a:xfrm>
        <a:prstGeom prst="roundRect">
          <a:avLst/>
        </a:prstGeom>
        <a:gradFill rotWithShape="0">
          <a:gsLst>
            <a:gs pos="0">
              <a:schemeClr val="accent2">
                <a:hueOff val="-988095"/>
                <a:satOff val="4733"/>
                <a:lumOff val="4379"/>
                <a:alphaOff val="0"/>
                <a:tint val="96000"/>
                <a:lumMod val="100000"/>
              </a:schemeClr>
            </a:gs>
            <a:gs pos="78000">
              <a:schemeClr val="accent2">
                <a:hueOff val="-988095"/>
                <a:satOff val="4733"/>
                <a:lumOff val="4379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building an application that an end user can interact with via a CLI (Command Line Interface)</a:t>
          </a:r>
          <a:endParaRPr lang="en-US" sz="2200" kern="1200"/>
        </a:p>
      </dsp:txBody>
      <dsp:txXfrm>
        <a:off x="40837" y="1662397"/>
        <a:ext cx="6547130" cy="754876"/>
      </dsp:txXfrm>
    </dsp:sp>
    <dsp:sp modelId="{80F54983-A255-4E96-8AB4-AC09003F2354}">
      <dsp:nvSpPr>
        <dsp:cNvPr id="0" name=""/>
        <dsp:cNvSpPr/>
      </dsp:nvSpPr>
      <dsp:spPr>
        <a:xfrm>
          <a:off x="0" y="2521470"/>
          <a:ext cx="6628804" cy="836550"/>
        </a:xfrm>
        <a:prstGeom prst="roundRect">
          <a:avLst/>
        </a:prstGeom>
        <a:gradFill rotWithShape="0">
          <a:gsLst>
            <a:gs pos="0">
              <a:schemeClr val="accent2">
                <a:hueOff val="-1976191"/>
                <a:satOff val="9467"/>
                <a:lumOff val="8758"/>
                <a:alphaOff val="0"/>
                <a:tint val="96000"/>
                <a:lumMod val="100000"/>
              </a:schemeClr>
            </a:gs>
            <a:gs pos="78000">
              <a:schemeClr val="accent2">
                <a:hueOff val="-1976191"/>
                <a:satOff val="9467"/>
                <a:lumOff val="875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Having CRUD functionality</a:t>
          </a:r>
          <a:endParaRPr lang="en-US" sz="2200" kern="1200"/>
        </a:p>
      </dsp:txBody>
      <dsp:txXfrm>
        <a:off x="40837" y="2562307"/>
        <a:ext cx="6547130" cy="754876"/>
      </dsp:txXfrm>
    </dsp:sp>
    <dsp:sp modelId="{0CFB76F6-8482-4C7A-84AF-318FA96B4693}">
      <dsp:nvSpPr>
        <dsp:cNvPr id="0" name=""/>
        <dsp:cNvSpPr/>
      </dsp:nvSpPr>
      <dsp:spPr>
        <a:xfrm>
          <a:off x="0" y="3421380"/>
          <a:ext cx="6628804" cy="836550"/>
        </a:xfrm>
        <a:prstGeom prst="roundRect">
          <a:avLst/>
        </a:prstGeom>
        <a:gradFill rotWithShape="0">
          <a:gsLst>
            <a:gs pos="0">
              <a:schemeClr val="accent2">
                <a:hueOff val="-2964286"/>
                <a:satOff val="14200"/>
                <a:lumOff val="13137"/>
                <a:alphaOff val="0"/>
                <a:tint val="96000"/>
                <a:lumMod val="100000"/>
              </a:schemeClr>
            </a:gs>
            <a:gs pos="78000">
              <a:schemeClr val="accent2">
                <a:hueOff val="-2964286"/>
                <a:satOff val="14200"/>
                <a:lumOff val="1313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Having a relational database with no many to many dependencies</a:t>
          </a:r>
          <a:endParaRPr lang="en-US" sz="2200" kern="1200"/>
        </a:p>
      </dsp:txBody>
      <dsp:txXfrm>
        <a:off x="40837" y="3462217"/>
        <a:ext cx="6547130" cy="7548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BB2D17-9BA3-4B9B-A350-B09ED4257167}">
      <dsp:nvSpPr>
        <dsp:cNvPr id="0" name=""/>
        <dsp:cNvSpPr/>
      </dsp:nvSpPr>
      <dsp:spPr>
        <a:xfrm>
          <a:off x="582441" y="869014"/>
          <a:ext cx="1247033" cy="124703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B011E9-C7FD-4C2B-A20A-30F27BB57D50}">
      <dsp:nvSpPr>
        <dsp:cNvPr id="0" name=""/>
        <dsp:cNvSpPr/>
      </dsp:nvSpPr>
      <dsp:spPr>
        <a:xfrm>
          <a:off x="848202" y="1134775"/>
          <a:ext cx="715510" cy="7155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8F36F5-7040-4F98-85A6-BABE162C6904}">
      <dsp:nvSpPr>
        <dsp:cNvPr id="0" name=""/>
        <dsp:cNvSpPr/>
      </dsp:nvSpPr>
      <dsp:spPr>
        <a:xfrm>
          <a:off x="183800" y="2504467"/>
          <a:ext cx="204431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800" kern="1200"/>
            <a:t>- Create Kanban Board</a:t>
          </a:r>
          <a:endParaRPr lang="en-US" sz="1800" kern="1200"/>
        </a:p>
      </dsp:txBody>
      <dsp:txXfrm>
        <a:off x="183800" y="2504467"/>
        <a:ext cx="2044316" cy="720000"/>
      </dsp:txXfrm>
    </dsp:sp>
    <dsp:sp modelId="{FA847193-4E6D-48B7-B013-7D543B1496CE}">
      <dsp:nvSpPr>
        <dsp:cNvPr id="0" name=""/>
        <dsp:cNvSpPr/>
      </dsp:nvSpPr>
      <dsp:spPr>
        <a:xfrm>
          <a:off x="2984513" y="869014"/>
          <a:ext cx="1247033" cy="12470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386C76-8C97-40B4-A2B9-D459FCD06812}">
      <dsp:nvSpPr>
        <dsp:cNvPr id="0" name=""/>
        <dsp:cNvSpPr/>
      </dsp:nvSpPr>
      <dsp:spPr>
        <a:xfrm>
          <a:off x="3250275" y="1134775"/>
          <a:ext cx="715510" cy="7155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88EE45-A66B-4F4C-B733-06670F8058B0}">
      <dsp:nvSpPr>
        <dsp:cNvPr id="0" name=""/>
        <dsp:cNvSpPr/>
      </dsp:nvSpPr>
      <dsp:spPr>
        <a:xfrm>
          <a:off x="2585872" y="2504467"/>
          <a:ext cx="204431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800" kern="1200"/>
            <a:t>- Create A relational database</a:t>
          </a:r>
          <a:endParaRPr lang="en-US" sz="1800" kern="1200"/>
        </a:p>
      </dsp:txBody>
      <dsp:txXfrm>
        <a:off x="2585872" y="2504467"/>
        <a:ext cx="2044316" cy="720000"/>
      </dsp:txXfrm>
    </dsp:sp>
    <dsp:sp modelId="{9BACC517-48BC-4850-854A-F4B2577C6ED9}">
      <dsp:nvSpPr>
        <dsp:cNvPr id="0" name=""/>
        <dsp:cNvSpPr/>
      </dsp:nvSpPr>
      <dsp:spPr>
        <a:xfrm>
          <a:off x="5386585" y="869014"/>
          <a:ext cx="1247033" cy="124703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757C14-6ABB-462F-A1A4-25D207A73417}">
      <dsp:nvSpPr>
        <dsp:cNvPr id="0" name=""/>
        <dsp:cNvSpPr/>
      </dsp:nvSpPr>
      <dsp:spPr>
        <a:xfrm>
          <a:off x="5652347" y="1134775"/>
          <a:ext cx="715510" cy="71551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F9CF1D-D3AE-4A3D-AC91-FE6894DA586A}">
      <dsp:nvSpPr>
        <dsp:cNvPr id="0" name=""/>
        <dsp:cNvSpPr/>
      </dsp:nvSpPr>
      <dsp:spPr>
        <a:xfrm>
          <a:off x="4987944" y="2504467"/>
          <a:ext cx="204431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800" kern="1200"/>
            <a:t>- Create unit tests and integration tests</a:t>
          </a:r>
          <a:endParaRPr lang="en-US" sz="1800" kern="1200"/>
        </a:p>
      </dsp:txBody>
      <dsp:txXfrm>
        <a:off x="4987944" y="2504467"/>
        <a:ext cx="2044316" cy="720000"/>
      </dsp:txXfrm>
    </dsp:sp>
    <dsp:sp modelId="{68E16A4A-7B10-4105-B4E9-86AFF70576CE}">
      <dsp:nvSpPr>
        <dsp:cNvPr id="0" name=""/>
        <dsp:cNvSpPr/>
      </dsp:nvSpPr>
      <dsp:spPr>
        <a:xfrm>
          <a:off x="7788658" y="869014"/>
          <a:ext cx="1247033" cy="124703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9B27EB-B68E-4898-921B-A4BBEFC3D374}">
      <dsp:nvSpPr>
        <dsp:cNvPr id="0" name=""/>
        <dsp:cNvSpPr/>
      </dsp:nvSpPr>
      <dsp:spPr>
        <a:xfrm>
          <a:off x="8054419" y="1134775"/>
          <a:ext cx="715510" cy="71551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271D4A-0947-445E-AF41-4A3810BADE23}">
      <dsp:nvSpPr>
        <dsp:cNvPr id="0" name=""/>
        <dsp:cNvSpPr/>
      </dsp:nvSpPr>
      <dsp:spPr>
        <a:xfrm>
          <a:off x="7390016" y="2504467"/>
          <a:ext cx="204431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800" kern="1200"/>
            <a:t>- Have a version control repository</a:t>
          </a:r>
          <a:endParaRPr lang="en-US" sz="1800" kern="1200"/>
        </a:p>
      </dsp:txBody>
      <dsp:txXfrm>
        <a:off x="7390016" y="2504467"/>
        <a:ext cx="2044316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F926AF-B0EF-4F02-946E-936D605BB718}">
      <dsp:nvSpPr>
        <dsp:cNvPr id="0" name=""/>
        <dsp:cNvSpPr/>
      </dsp:nvSpPr>
      <dsp:spPr>
        <a:xfrm>
          <a:off x="0" y="2066"/>
          <a:ext cx="6628804" cy="10474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42D4CA-1AF3-4F8A-98C6-C95762D2DA03}">
      <dsp:nvSpPr>
        <dsp:cNvPr id="0" name=""/>
        <dsp:cNvSpPr/>
      </dsp:nvSpPr>
      <dsp:spPr>
        <a:xfrm>
          <a:off x="316857" y="237745"/>
          <a:ext cx="576104" cy="5761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16ED61-D5EF-4F4B-A78B-0813FD01B6E8}">
      <dsp:nvSpPr>
        <dsp:cNvPr id="0" name=""/>
        <dsp:cNvSpPr/>
      </dsp:nvSpPr>
      <dsp:spPr>
        <a:xfrm>
          <a:off x="1209819" y="2066"/>
          <a:ext cx="5418984" cy="10474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856" tIns="110856" rIns="110856" bIns="11085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Eclipse IDE (Java)</a:t>
          </a:r>
          <a:endParaRPr lang="en-US" sz="2200" kern="1200"/>
        </a:p>
      </dsp:txBody>
      <dsp:txXfrm>
        <a:off x="1209819" y="2066"/>
        <a:ext cx="5418984" cy="1047462"/>
      </dsp:txXfrm>
    </dsp:sp>
    <dsp:sp modelId="{8820EBF8-89D6-4959-806D-665DCEBE207E}">
      <dsp:nvSpPr>
        <dsp:cNvPr id="0" name=""/>
        <dsp:cNvSpPr/>
      </dsp:nvSpPr>
      <dsp:spPr>
        <a:xfrm>
          <a:off x="0" y="1311395"/>
          <a:ext cx="6628804" cy="10474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86231E-DD12-472A-BECA-E23B01C77789}">
      <dsp:nvSpPr>
        <dsp:cNvPr id="0" name=""/>
        <dsp:cNvSpPr/>
      </dsp:nvSpPr>
      <dsp:spPr>
        <a:xfrm>
          <a:off x="316857" y="1547074"/>
          <a:ext cx="576104" cy="5761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0EA39C-89D1-49BC-8C55-9D96421E2658}">
      <dsp:nvSpPr>
        <dsp:cNvPr id="0" name=""/>
        <dsp:cNvSpPr/>
      </dsp:nvSpPr>
      <dsp:spPr>
        <a:xfrm>
          <a:off x="1209819" y="1311395"/>
          <a:ext cx="5418984" cy="10474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856" tIns="110856" rIns="110856" bIns="11085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mySQL Workbench (create sql database)</a:t>
          </a:r>
          <a:endParaRPr lang="en-US" sz="2200" kern="1200"/>
        </a:p>
      </dsp:txBody>
      <dsp:txXfrm>
        <a:off x="1209819" y="1311395"/>
        <a:ext cx="5418984" cy="1047462"/>
      </dsp:txXfrm>
    </dsp:sp>
    <dsp:sp modelId="{EE0A3022-BF74-43E8-8A83-2B266A2AE18D}">
      <dsp:nvSpPr>
        <dsp:cNvPr id="0" name=""/>
        <dsp:cNvSpPr/>
      </dsp:nvSpPr>
      <dsp:spPr>
        <a:xfrm>
          <a:off x="0" y="2620723"/>
          <a:ext cx="6628804" cy="10474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96AF49-3C49-485C-9872-72FF470AB330}">
      <dsp:nvSpPr>
        <dsp:cNvPr id="0" name=""/>
        <dsp:cNvSpPr/>
      </dsp:nvSpPr>
      <dsp:spPr>
        <a:xfrm>
          <a:off x="316857" y="2856402"/>
          <a:ext cx="576104" cy="5761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C59AC0-94F4-4799-8AFB-712285E002A5}">
      <dsp:nvSpPr>
        <dsp:cNvPr id="0" name=""/>
        <dsp:cNvSpPr/>
      </dsp:nvSpPr>
      <dsp:spPr>
        <a:xfrm>
          <a:off x="1209819" y="2620723"/>
          <a:ext cx="5418984" cy="10474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856" tIns="110856" rIns="110856" bIns="11085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GCP</a:t>
          </a:r>
          <a:endParaRPr lang="en-US" sz="2200" kern="1200"/>
        </a:p>
      </dsp:txBody>
      <dsp:txXfrm>
        <a:off x="1209819" y="2620723"/>
        <a:ext cx="5418984" cy="1047462"/>
      </dsp:txXfrm>
    </dsp:sp>
    <dsp:sp modelId="{B903D864-4C7C-4E38-8142-87666E8ED360}">
      <dsp:nvSpPr>
        <dsp:cNvPr id="0" name=""/>
        <dsp:cNvSpPr/>
      </dsp:nvSpPr>
      <dsp:spPr>
        <a:xfrm>
          <a:off x="0" y="3930051"/>
          <a:ext cx="6628804" cy="10474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5F683B-AA9F-4E6B-84F4-060A95F49E9C}">
      <dsp:nvSpPr>
        <dsp:cNvPr id="0" name=""/>
        <dsp:cNvSpPr/>
      </dsp:nvSpPr>
      <dsp:spPr>
        <a:xfrm>
          <a:off x="316857" y="4165730"/>
          <a:ext cx="576104" cy="5761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889ED8-F60E-405F-9B2A-B95A8768ABA8}">
      <dsp:nvSpPr>
        <dsp:cNvPr id="0" name=""/>
        <dsp:cNvSpPr/>
      </dsp:nvSpPr>
      <dsp:spPr>
        <a:xfrm>
          <a:off x="1209819" y="3930051"/>
          <a:ext cx="5418984" cy="10474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856" tIns="110856" rIns="110856" bIns="11085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Junit testing</a:t>
          </a:r>
          <a:endParaRPr lang="en-US" sz="2200" kern="1200"/>
        </a:p>
      </dsp:txBody>
      <dsp:txXfrm>
        <a:off x="1209819" y="3930051"/>
        <a:ext cx="5418984" cy="10474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D93DF9-3761-4687-8375-FA7D83485986}">
      <dsp:nvSpPr>
        <dsp:cNvPr id="0" name=""/>
        <dsp:cNvSpPr/>
      </dsp:nvSpPr>
      <dsp:spPr>
        <a:xfrm>
          <a:off x="0" y="809181"/>
          <a:ext cx="6628804" cy="14938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DDCEE3-B341-4921-8281-9B324123EDFF}">
      <dsp:nvSpPr>
        <dsp:cNvPr id="0" name=""/>
        <dsp:cNvSpPr/>
      </dsp:nvSpPr>
      <dsp:spPr>
        <a:xfrm>
          <a:off x="451896" y="1145303"/>
          <a:ext cx="821630" cy="8216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90CD-C338-423C-9068-98A372A184B0}">
      <dsp:nvSpPr>
        <dsp:cNvPr id="0" name=""/>
        <dsp:cNvSpPr/>
      </dsp:nvSpPr>
      <dsp:spPr>
        <a:xfrm>
          <a:off x="1725424" y="809181"/>
          <a:ext cx="4903379" cy="14938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02" tIns="158102" rIns="158102" bIns="15810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Mockito </a:t>
          </a:r>
          <a:endParaRPr lang="en-US" sz="2500" kern="1200"/>
        </a:p>
      </dsp:txBody>
      <dsp:txXfrm>
        <a:off x="1725424" y="809181"/>
        <a:ext cx="4903379" cy="1493874"/>
      </dsp:txXfrm>
    </dsp:sp>
    <dsp:sp modelId="{614AFE86-20AA-48AB-A7D4-9F6A11B80BED}">
      <dsp:nvSpPr>
        <dsp:cNvPr id="0" name=""/>
        <dsp:cNvSpPr/>
      </dsp:nvSpPr>
      <dsp:spPr>
        <a:xfrm>
          <a:off x="0" y="2676524"/>
          <a:ext cx="6628804" cy="14938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C27C94-FF28-453D-9507-E886391DC511}">
      <dsp:nvSpPr>
        <dsp:cNvPr id="0" name=""/>
        <dsp:cNvSpPr/>
      </dsp:nvSpPr>
      <dsp:spPr>
        <a:xfrm>
          <a:off x="451896" y="3012646"/>
          <a:ext cx="821630" cy="8216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26F820-8E5F-4F80-8D71-CABFEEB2C82F}">
      <dsp:nvSpPr>
        <dsp:cNvPr id="0" name=""/>
        <dsp:cNvSpPr/>
      </dsp:nvSpPr>
      <dsp:spPr>
        <a:xfrm>
          <a:off x="1725424" y="2676524"/>
          <a:ext cx="4903379" cy="14938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02" tIns="158102" rIns="158102" bIns="15810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Unable to incorporate into tests due to lack of understanding </a:t>
          </a:r>
          <a:endParaRPr lang="en-US" sz="2500" kern="1200"/>
        </a:p>
      </dsp:txBody>
      <dsp:txXfrm>
        <a:off x="1725424" y="2676524"/>
        <a:ext cx="4903379" cy="14938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6387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17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6375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0397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0253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5460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5782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765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455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110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4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8807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868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407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6444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7346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53DE8-F0DA-4063-B486-572C88347026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A9217DC-E4A7-4542-8A28-6FEF2FCB2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24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7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9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F426F-CE0A-4C1F-B85E-585BFCF0BE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6960759" cy="2849671"/>
          </a:xfrm>
        </p:spPr>
        <p:txBody>
          <a:bodyPr>
            <a:normAutofit/>
          </a:bodyPr>
          <a:lstStyle/>
          <a:p>
            <a:pPr algn="l"/>
            <a:r>
              <a:rPr lang="en-GB" sz="6000">
                <a:solidFill>
                  <a:srgbClr val="FFFFFF"/>
                </a:solidFill>
              </a:rPr>
              <a:t>Inventory Management System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0817C-803D-4331-A72E-02792D948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3962088"/>
            <a:ext cx="6112077" cy="1186108"/>
          </a:xfrm>
        </p:spPr>
        <p:txBody>
          <a:bodyPr>
            <a:normAutofit/>
          </a:bodyPr>
          <a:lstStyle/>
          <a:p>
            <a:pPr algn="l"/>
            <a:r>
              <a:rPr lang="en-GB">
                <a:solidFill>
                  <a:srgbClr val="FFFFFF">
                    <a:alpha val="70000"/>
                  </a:srgbClr>
                </a:solidFill>
              </a:rPr>
              <a:t>By David Holloway</a:t>
            </a:r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381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0A61547-2555-4DE2-A37F-A53E5491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C2447E0-8F0D-479C-94E4-82BC8EB6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F943397-DCDD-44CB-BBA9-9510B769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E2630ADC-31DB-4C48-AC4A-DAAE5A7B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CA5C44E-F54E-47E0-8989-4D8686B33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FF54E15E-830B-4375-A239-4C51954D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CB37E322-FF7E-4872-BD6B-50A48CB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710D0C1E-D2F8-45B2-AE14-1AC8E976F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216331B-17D0-4167-ABD2-B2198058C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A53A7A96-3806-4BB3-91DE-6EED48AC7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F8C2B86C-EE71-466E-8991-503F9C9C1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12626CC-CC2D-4893-988B-C3644BA4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09" y="835015"/>
            <a:ext cx="3179593" cy="32158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Testing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5495FE7-5026-46C3-B842-73D750F8012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3322" t="70810" r="37015" b="8804"/>
          <a:stretch/>
        </p:blipFill>
        <p:spPr bwMode="auto">
          <a:xfrm>
            <a:off x="887872" y="395927"/>
            <a:ext cx="7770648" cy="2403066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D51D59-86B9-4880-8F1B-09B813F17916}"/>
              </a:ext>
            </a:extLst>
          </p:cNvPr>
          <p:cNvPicPr/>
          <p:nvPr/>
        </p:nvPicPr>
        <p:blipFill rotWithShape="1">
          <a:blip r:embed="rId2"/>
          <a:srcRect t="12212" r="76235" b="52137"/>
          <a:stretch/>
        </p:blipFill>
        <p:spPr bwMode="auto">
          <a:xfrm>
            <a:off x="1474916" y="3113347"/>
            <a:ext cx="3607322" cy="3071918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33980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032A8-0336-4B13-A085-BCAB6BBD2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60F80-01BE-4163-97D2-284BE7484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GitHub was used as an external repository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985F08-35D7-4F40-AB4C-9263EA58B939}"/>
              </a:ext>
            </a:extLst>
          </p:cNvPr>
          <p:cNvPicPr/>
          <p:nvPr/>
        </p:nvPicPr>
        <p:blipFill rotWithShape="1">
          <a:blip r:embed="rId2"/>
          <a:srcRect l="33292" t="42249" r="26213" b="33327"/>
          <a:stretch/>
        </p:blipFill>
        <p:spPr bwMode="auto">
          <a:xfrm>
            <a:off x="960095" y="2901230"/>
            <a:ext cx="6062874" cy="27813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32715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D3D053-E410-4515-B179-EA8DC20D1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CFDF3-3A22-4A52-A629-DBDE04250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Any Questions</a:t>
            </a:r>
          </a:p>
        </p:txBody>
      </p:sp>
      <p:pic>
        <p:nvPicPr>
          <p:cNvPr id="7" name="Graphic 6" descr="Angel Face with Solid Fill">
            <a:extLst>
              <a:ext uri="{FF2B5EF4-FFF2-40B4-BE49-F238E27FC236}">
                <a16:creationId xmlns:a16="http://schemas.microsoft.com/office/drawing/2014/main" id="{5D0F7E15-7636-4658-B0ED-CDD1132CF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17616" y="972608"/>
            <a:ext cx="4900269" cy="4900269"/>
          </a:xfrm>
          <a:prstGeom prst="rect">
            <a:avLst/>
          </a:prstGeom>
        </p:spPr>
      </p:pic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497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888DB-037C-4D0E-ADDF-67EFFC7E6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GB" sz="4400"/>
              <a:t>Project Goal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127381-6175-43F8-9AE0-C5ACB7B234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3292485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8931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CC9C48-E035-4C45-8510-044DA73F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GB" sz="4400"/>
              <a:t>Spec</a:t>
            </a:r>
          </a:p>
        </p:txBody>
      </p:sp>
      <p:grpSp>
        <p:nvGrpSpPr>
          <p:cNvPr id="24" name="Group 11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3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E00D0626-E4CF-4A3B-8B30-0D9D9C0307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8089283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3656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BE9E3B-960A-48E0-938F-06C745BA4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Initial Plans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AFFBF-16B5-4981-9201-28C2DDA4B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4795" y="5659655"/>
            <a:ext cx="7599205" cy="61189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Kanban board created on Trello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321377-CF33-47FD-99C6-B3BCCE632E11}"/>
              </a:ext>
            </a:extLst>
          </p:cNvPr>
          <p:cNvPicPr/>
          <p:nvPr/>
        </p:nvPicPr>
        <p:blipFill rotWithShape="1">
          <a:blip r:embed="rId2"/>
          <a:srcRect t="26295" r="44937" b="5751"/>
          <a:stretch/>
        </p:blipFill>
        <p:spPr bwMode="auto">
          <a:xfrm>
            <a:off x="1412084" y="367645"/>
            <a:ext cx="6275894" cy="4251957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09237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352BAE-B537-4123-B925-C9F921B96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GB" dirty="0"/>
              <a:t>Scope of Project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6F18972-E4A4-49EE-B1EF-52030C00BD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5493517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60851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81F862-7EBC-41BE-AF18-3CDC6A455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GB" sz="4400"/>
              <a:t>Technologies Used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C07D877-458A-4371-9929-EF9D0D1BC6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8708247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7464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5C6CF4-4802-4092-A335-0F9B61D6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GB" sz="4400"/>
              <a:t>Unused Technologies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C80D606-9187-40F6-BF7A-F57213AC00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2873539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65885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0C367-B5DD-452D-A126-0E74722B2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Consultant Journey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F1D71-F1AE-45E5-85D7-ED253195D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have I learned ?</a:t>
            </a:r>
          </a:p>
          <a:p>
            <a:pPr marL="0" indent="0">
              <a:buNone/>
            </a:pPr>
            <a:r>
              <a:rPr lang="en-GB" dirty="0"/>
              <a:t>- Developed a greater understanding of the Agile approach to project management </a:t>
            </a:r>
          </a:p>
          <a:p>
            <a:pPr>
              <a:buFontTx/>
              <a:buChar char="-"/>
            </a:pPr>
            <a:r>
              <a:rPr lang="en-GB" dirty="0"/>
              <a:t>Effectiveness of sprints </a:t>
            </a:r>
          </a:p>
          <a:p>
            <a:pPr>
              <a:buFontTx/>
              <a:buChar char="-"/>
            </a:pPr>
            <a:r>
              <a:rPr lang="en-GB" dirty="0"/>
              <a:t>Consolidate java knowledge </a:t>
            </a:r>
          </a:p>
          <a:p>
            <a:pPr>
              <a:buFontTx/>
              <a:buChar char="-"/>
            </a:pPr>
            <a:r>
              <a:rPr lang="en-GB" dirty="0"/>
              <a:t>Consolidate  on SOLID principles </a:t>
            </a:r>
          </a:p>
          <a:p>
            <a:pPr>
              <a:buFontTx/>
              <a:buChar char="-"/>
            </a:pPr>
            <a:r>
              <a:rPr lang="en-GB" dirty="0"/>
              <a:t>Made inroads on testing knowledge – room for improvement</a:t>
            </a:r>
          </a:p>
          <a:p>
            <a:pPr marL="0" indent="0">
              <a:buNone/>
            </a:pPr>
            <a:r>
              <a:rPr lang="en-GB" dirty="0"/>
              <a:t>	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9093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EA39187-0197-4C1D-BE4A-06B353C7B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E0FD730-D6BC-440A-89CF-7AA0C22C2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1382DE6-64CB-4577-89E8-47941290A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3ABD17EF-A676-4770-A8C8-E83BA0230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80D4582-A9DE-4A6E-8537-EFC4F860C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D66B8CF3-0959-4E8D-8F3A-AF62F21D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7D4D559-2783-4E84-BB73-7F51D0235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8834FE36-E841-40B5-9465-1CFC99ED5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1A4197A1-AE79-4DC1-9E3A-845B40BA8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26F6688-CBD0-42EE-9B90-25100FE89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F23F9BB-FC2E-48BA-8E63-A4436C28D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0560E8-44BF-4D80-94AC-D722A8DBE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4385066"/>
            <a:ext cx="10923638" cy="13176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Nexus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F71A406-3CB7-4E4D-B434-24E6AA4F3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1772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35E9E8-8C18-4FCE-A6E9-A405386B4AC3}"/>
              </a:ext>
            </a:extLst>
          </p:cNvPr>
          <p:cNvPicPr/>
          <p:nvPr/>
        </p:nvPicPr>
        <p:blipFill rotWithShape="1">
          <a:blip r:embed="rId2"/>
          <a:srcRect r="16823" b="-1"/>
          <a:stretch/>
        </p:blipFill>
        <p:spPr bwMode="auto">
          <a:xfrm>
            <a:off x="20" y="3"/>
            <a:ext cx="6050260" cy="4091667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36D1A8-EDEB-4F2D-BD34-E8D833924572}"/>
              </a:ext>
            </a:extLst>
          </p:cNvPr>
          <p:cNvPicPr/>
          <p:nvPr/>
        </p:nvPicPr>
        <p:blipFill rotWithShape="1">
          <a:blip r:embed="rId3"/>
          <a:srcRect r="16837" b="-1"/>
          <a:stretch/>
        </p:blipFill>
        <p:spPr bwMode="auto">
          <a:xfrm>
            <a:off x="6141719" y="-683"/>
            <a:ext cx="6050280" cy="4092348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19942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</Words>
  <Application>Microsoft Office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Facet</vt:lpstr>
      <vt:lpstr>Inventory Management System </vt:lpstr>
      <vt:lpstr>Project Goal </vt:lpstr>
      <vt:lpstr>Spec</vt:lpstr>
      <vt:lpstr>Initial Plans</vt:lpstr>
      <vt:lpstr>Scope of Project</vt:lpstr>
      <vt:lpstr>Technologies Used</vt:lpstr>
      <vt:lpstr>Unused Technologies</vt:lpstr>
      <vt:lpstr>Consultant Journey</vt:lpstr>
      <vt:lpstr>Nexus</vt:lpstr>
      <vt:lpstr>Testing</vt:lpstr>
      <vt:lpstr>GitHub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Inventory Management System </dc:title>
  <dc:creator>David Holloway</dc:creator>
  <cp:lastModifiedBy>David Holloway</cp:lastModifiedBy>
  <cp:revision>1</cp:revision>
  <dcterms:created xsi:type="dcterms:W3CDTF">2020-04-30T23:31:21Z</dcterms:created>
  <dcterms:modified xsi:type="dcterms:W3CDTF">2020-04-30T23:32:01Z</dcterms:modified>
</cp:coreProperties>
</file>